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4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37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07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49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043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18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303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04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69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38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0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6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10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95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48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37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CD4AF18-AFB0-4338-A410-13B184B41F75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7A06C45-D49F-469B-941A-2F01F56260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287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87624C-EC0F-4020-802F-CFB55088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ESTATÍSTICA EM EPIDEMIAS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E241BE3-697E-4268-A8D4-23D5ABBCE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2295"/>
            <a:ext cx="9905998" cy="4697895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Ana Luiza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Pantuza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Departamento de Estatística Universidade Federal de Minas Gerais </a:t>
            </a:r>
          </a:p>
          <a:p>
            <a:pPr marL="0" indent="0" algn="ctr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analupantuza@uol.com.br 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André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Kalinovski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Departamento de Estatística Universidade Federal de Minas Gerais </a:t>
            </a:r>
          </a:p>
          <a:p>
            <a:pPr marL="0" indent="0" algn="ctr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ask@ufmg.br </a:t>
            </a:r>
          </a:p>
          <a:p>
            <a:pPr marL="0" indent="0" algn="ctr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Caio Malaquias</a:t>
            </a:r>
          </a:p>
          <a:p>
            <a:pPr marL="0" indent="0" algn="ctr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Departamento de Estatística Universidade Federal de Minas Gerais caio.est97@gmail.com </a:t>
            </a:r>
          </a:p>
        </p:txBody>
      </p:sp>
    </p:spTree>
    <p:extLst>
      <p:ext uri="{BB962C8B-B14F-4D97-AF65-F5344CB8AC3E}">
        <p14:creationId xmlns:p14="http://schemas.microsoft.com/office/powerpoint/2010/main" val="358775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C306D-33A9-44D7-A226-57BA029E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8539"/>
            <a:ext cx="9905998" cy="1126435"/>
          </a:xfrm>
        </p:spPr>
        <p:txBody>
          <a:bodyPr>
            <a:normAutofit/>
          </a:bodyPr>
          <a:lstStyle/>
          <a:p>
            <a:pPr algn="ctr"/>
            <a:r>
              <a:rPr lang="pt-B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AE4DC8-5375-47E2-9C85-C0E99C957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36035"/>
            <a:ext cx="9905998" cy="5367130"/>
          </a:xfrm>
        </p:spPr>
        <p:txBody>
          <a:bodyPr>
            <a:normAutofit lnSpcReduction="10000"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Problema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monty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hall como ilustração das dificuldades em inferir conclusões corretas da análise de dados.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Atuação da estatística nas ciências naturais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Aplicação da estatística nas ciências sociais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2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D338C-9DE5-409D-9407-CF06DC00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Aplicações estatísticas em epidemias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C673DC-8373-44E9-8D65-85B224B39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ARTIGOS:</a:t>
            </a:r>
          </a:p>
          <a:p>
            <a:r>
              <a:rPr lang="pt-BR" i="1" dirty="0"/>
              <a:t>MAPAS DE TAXAS EPIDEMIOLÓGICAS: UMA ABORDAGEM BAYESIANA</a:t>
            </a:r>
          </a:p>
          <a:p>
            <a:r>
              <a:rPr lang="pt-BR" i="1" dirty="0"/>
              <a:t>UTILIZAÇÃO DE MAPAS NO CAMPO DA EPIDEMIOLOGIA NO BRASIL: REFLEXÕES SOBRE TRABALHOS APRESENTADOS NO IV CONGRESSO BRASILEIRO DE EPIDEMIOLOGIA</a:t>
            </a:r>
          </a:p>
        </p:txBody>
      </p:sp>
    </p:spTree>
    <p:extLst>
      <p:ext uri="{BB962C8B-B14F-4D97-AF65-F5344CB8AC3E}">
        <p14:creationId xmlns:p14="http://schemas.microsoft.com/office/powerpoint/2010/main" val="71374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99C21-A927-41A7-9DCF-C3CEA0FF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Conclusão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A99BAB8-8A92-45D8-AECD-D93CB2513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787" y="2706757"/>
            <a:ext cx="6097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6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8F642-85BB-4304-A9CC-4B1452FB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CONCLUSÃO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B09965F-BC2E-453D-B3E0-B1CF669E8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174" y="2667000"/>
            <a:ext cx="507965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B5525-5E67-4A9A-886E-097F892D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835"/>
            <a:ext cx="9905998" cy="1308652"/>
          </a:xfrm>
        </p:spPr>
        <p:txBody>
          <a:bodyPr/>
          <a:lstStyle/>
          <a:p>
            <a:pPr algn="ctr"/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EC1B98-8E6A-4E2D-A831-17D0BA612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4487"/>
            <a:ext cx="11887200" cy="5115339"/>
          </a:xfrm>
        </p:spPr>
        <p:txBody>
          <a:bodyPr>
            <a:normAutofit fontScale="92500"/>
          </a:bodyPr>
          <a:lstStyle/>
          <a:p>
            <a:r>
              <a:rPr lang="pt-BR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Acervo digital da coluna de </a:t>
            </a:r>
            <a:r>
              <a:rPr lang="pt-BR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Mariyln</a:t>
            </a:r>
            <a:r>
              <a:rPr lang="pt-BR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vos </a:t>
            </a:r>
            <a:r>
              <a:rPr lang="pt-BR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Savant</a:t>
            </a:r>
            <a:r>
              <a:rPr lang="pt-BR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 revista PARADE. Disponível em:</a:t>
            </a:r>
            <a:r>
              <a:rPr lang="en-US" dirty="0"/>
              <a:t> https://web.archive.org/web/20120429013941/http://marilynvossavant.com/gam e-show-problem/</a:t>
            </a:r>
            <a:endParaRPr lang="pt-BR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Behind Monty Hall’s Doors: Puzzle, Debate and answer? nytimes.com, 1991.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Disponível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https://www.nytimes.com/1991/07/21/us/behind-monty-hall-s-doorspuzzledebate-and-answer.html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Mapas de taxas epidemiológicas: uma abordagem Bayesiana, scielosp.org, 1998. Disponível em https://scielosp.org/article/csp/1998.v14n4/713-723/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Utilização de mapas no campo da Epidemiologia no Brasil: reflexões sobre trabalhos apresentados no IV Congresso Brasileiro de Epidemiologia, scielo.iec.gov.br, 1999. Disponível em: http://scielo.iec.gov.br/scielo.php?script=sci_arttext&amp;pid=S0104-16731999000200004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Dados sobre COVID-19. Disponível em: https://dadoscoronavirus.dasa.com.br/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Dinâmica da Epidemia e o Modelo SIR, visgraf.impa.br, 2020. Disponível em: https://www.visgraf.impa.br/coronaviz/a-dinamica-da-epidemia-e-o-modelo-sir/ . Acesso em: 03/02/2021. 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6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43</TotalTime>
  <Words>337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Malha</vt:lpstr>
      <vt:lpstr>ESTATÍSTICA EM EPIDEMIAS</vt:lpstr>
      <vt:lpstr>iNTRODUÇÃO</vt:lpstr>
      <vt:lpstr>Aplicações estatísticas em epidemias</vt:lpstr>
      <vt:lpstr>Conclusão</vt:lpstr>
      <vt:lpstr>CONCLUSÃO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ESTATÍSTICA EM EPIDEMIAS</dc:title>
  <dc:creator>Caio Malaquias</dc:creator>
  <cp:lastModifiedBy>André Solér Kalinovski</cp:lastModifiedBy>
  <cp:revision>7</cp:revision>
  <dcterms:created xsi:type="dcterms:W3CDTF">2021-03-03T21:43:44Z</dcterms:created>
  <dcterms:modified xsi:type="dcterms:W3CDTF">2021-03-04T23:38:49Z</dcterms:modified>
</cp:coreProperties>
</file>