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89" r:id="rId3"/>
    <p:sldId id="263" r:id="rId4"/>
    <p:sldId id="267" r:id="rId5"/>
    <p:sldId id="285" r:id="rId6"/>
    <p:sldId id="281" r:id="rId7"/>
    <p:sldId id="293" r:id="rId8"/>
    <p:sldId id="279" r:id="rId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6FBA9-045A-4DCB-8DFC-EE3964310DC8}" type="datetimeFigureOut">
              <a:rPr lang="pt-BR" smtClean="0"/>
              <a:t>04/03/2021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D7A496-4F08-40B9-B080-2793B530787E}" type="slidenum">
              <a:rPr lang="pt-BR" smtClean="0"/>
              <a:t>‹nº›</a:t>
            </a:fld>
            <a:endParaRPr lang="pt-BR"/>
          </a:p>
        </p:txBody>
      </p:sp>
    </p:spTree>
    <p:extLst>
      <p:ext uri="{BB962C8B-B14F-4D97-AF65-F5344CB8AC3E}">
        <p14:creationId xmlns:p14="http://schemas.microsoft.com/office/powerpoint/2010/main" val="1993789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57806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5776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8" name="Google Shape;518;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6735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0" name="Google Shape;500;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10059311" y="877033"/>
            <a:ext cx="1732400" cy="5772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11" name="Google Shape;11;p2"/>
          <p:cNvGrpSpPr/>
          <p:nvPr/>
        </p:nvGrpSpPr>
        <p:grpSpPr>
          <a:xfrm>
            <a:off x="0" y="-9451"/>
            <a:ext cx="11548531" cy="6867451"/>
            <a:chOff x="0" y="-7088"/>
            <a:chExt cx="8661398" cy="5150588"/>
          </a:xfrm>
        </p:grpSpPr>
        <p:sp>
          <p:nvSpPr>
            <p:cNvPr id="12" name="Google Shape;12;p2"/>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4" name="Google Shape;14;p2"/>
          <p:cNvGrpSpPr/>
          <p:nvPr/>
        </p:nvGrpSpPr>
        <p:grpSpPr>
          <a:xfrm rot="10800000" flipH="1">
            <a:off x="2" y="1454351"/>
            <a:ext cx="11796669" cy="3949300"/>
            <a:chOff x="-8178042" y="-4493254"/>
            <a:chExt cx="19483598" cy="6522736"/>
          </a:xfrm>
        </p:grpSpPr>
        <p:sp>
          <p:nvSpPr>
            <p:cNvPr id="15" name="Google Shape;15;p2"/>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7" name="Google Shape;17;p2"/>
          <p:cNvGrpSpPr/>
          <p:nvPr/>
        </p:nvGrpSpPr>
        <p:grpSpPr>
          <a:xfrm>
            <a:off x="4902982" y="5704465"/>
            <a:ext cx="7307772"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4710175"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22" name="Google Shape;22;p2"/>
          <p:cNvSpPr txBox="1">
            <a:spLocks noGrp="1"/>
          </p:cNvSpPr>
          <p:nvPr>
            <p:ph type="ctrTitle"/>
          </p:nvPr>
        </p:nvSpPr>
        <p:spPr>
          <a:xfrm>
            <a:off x="914400" y="1454333"/>
            <a:ext cx="71572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endParaRPr/>
          </a:p>
        </p:txBody>
      </p:sp>
    </p:spTree>
    <p:extLst>
      <p:ext uri="{BB962C8B-B14F-4D97-AF65-F5344CB8AC3E}">
        <p14:creationId xmlns:p14="http://schemas.microsoft.com/office/powerpoint/2010/main" val="247135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2"/>
        <p:cNvGrpSpPr/>
        <p:nvPr/>
      </p:nvGrpSpPr>
      <p:grpSpPr>
        <a:xfrm>
          <a:off x="0" y="0"/>
          <a:ext cx="0" cy="0"/>
          <a:chOff x="0" y="0"/>
          <a:chExt cx="0" cy="0"/>
        </a:xfrm>
      </p:grpSpPr>
      <p:sp>
        <p:nvSpPr>
          <p:cNvPr id="43" name="Google Shape;43;p4"/>
          <p:cNvSpPr/>
          <p:nvPr/>
        </p:nvSpPr>
        <p:spPr>
          <a:xfrm>
            <a:off x="10059311" y="877033"/>
            <a:ext cx="1732400" cy="5772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44" name="Google Shape;44;p4"/>
          <p:cNvGrpSpPr/>
          <p:nvPr/>
        </p:nvGrpSpPr>
        <p:grpSpPr>
          <a:xfrm>
            <a:off x="0" y="-9451"/>
            <a:ext cx="11548531" cy="6867451"/>
            <a:chOff x="0" y="-7088"/>
            <a:chExt cx="8661398" cy="5150588"/>
          </a:xfrm>
        </p:grpSpPr>
        <p:sp>
          <p:nvSpPr>
            <p:cNvPr id="45" name="Google Shape;45;p4"/>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 name="Google Shape;46;p4"/>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47" name="Google Shape;47;p4"/>
          <p:cNvGrpSpPr/>
          <p:nvPr/>
        </p:nvGrpSpPr>
        <p:grpSpPr>
          <a:xfrm rot="10800000" flipH="1">
            <a:off x="2" y="1454351"/>
            <a:ext cx="11796669" cy="3949300"/>
            <a:chOff x="-8178042" y="-4493254"/>
            <a:chExt cx="19483598" cy="6522736"/>
          </a:xfrm>
        </p:grpSpPr>
        <p:sp>
          <p:nvSpPr>
            <p:cNvPr id="48" name="Google Shape;48;p4"/>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49" name="Google Shape;49;p4"/>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sp>
        <p:nvSpPr>
          <p:cNvPr id="50" name="Google Shape;50;p4"/>
          <p:cNvSpPr txBox="1">
            <a:spLocks noGrp="1"/>
          </p:cNvSpPr>
          <p:nvPr>
            <p:ph type="body" idx="1"/>
          </p:nvPr>
        </p:nvSpPr>
        <p:spPr>
          <a:xfrm>
            <a:off x="1106367" y="1602667"/>
            <a:ext cx="6787600" cy="3660000"/>
          </a:xfrm>
          <a:prstGeom prst="rect">
            <a:avLst/>
          </a:prstGeom>
        </p:spPr>
        <p:txBody>
          <a:bodyPr spcFirstLastPara="1" wrap="square" lIns="91425" tIns="91425" rIns="91425" bIns="91425" anchor="t" anchorCtr="0">
            <a:noAutofit/>
          </a:bodyPr>
          <a:lstStyle>
            <a:lvl1pPr marL="609585" lvl="0" indent="-558786" rtl="0">
              <a:spcBef>
                <a:spcPts val="800"/>
              </a:spcBef>
              <a:spcAft>
                <a:spcPts val="0"/>
              </a:spcAft>
              <a:buClr>
                <a:srgbClr val="FFFFFF"/>
              </a:buClr>
              <a:buSzPts val="3000"/>
              <a:buChar char="▰"/>
              <a:defRPr sz="4000" i="1">
                <a:solidFill>
                  <a:srgbClr val="FFFFFF"/>
                </a:solidFill>
              </a:defRPr>
            </a:lvl1pPr>
            <a:lvl2pPr marL="1219170" lvl="1" indent="-558786" rtl="0">
              <a:spcBef>
                <a:spcPts val="640"/>
              </a:spcBef>
              <a:spcAft>
                <a:spcPts val="0"/>
              </a:spcAft>
              <a:buClr>
                <a:srgbClr val="FFFFFF"/>
              </a:buClr>
              <a:buSzPts val="3000"/>
              <a:buChar char="▻"/>
              <a:defRPr sz="4000" i="1">
                <a:solidFill>
                  <a:srgbClr val="FFFFFF"/>
                </a:solidFill>
              </a:defRPr>
            </a:lvl2pPr>
            <a:lvl3pPr marL="1828754" lvl="2" indent="-558786" rtl="0">
              <a:spcBef>
                <a:spcPts val="640"/>
              </a:spcBef>
              <a:spcAft>
                <a:spcPts val="0"/>
              </a:spcAft>
              <a:buClr>
                <a:srgbClr val="FFFFFF"/>
              </a:buClr>
              <a:buSzPts val="3000"/>
              <a:buChar char="▻"/>
              <a:defRPr sz="4000" i="1">
                <a:solidFill>
                  <a:srgbClr val="FFFFFF"/>
                </a:solidFill>
              </a:defRPr>
            </a:lvl3pPr>
            <a:lvl4pPr marL="2438339" lvl="3" indent="-558786" rtl="0">
              <a:spcBef>
                <a:spcPts val="480"/>
              </a:spcBef>
              <a:spcAft>
                <a:spcPts val="0"/>
              </a:spcAft>
              <a:buClr>
                <a:srgbClr val="FFFFFF"/>
              </a:buClr>
              <a:buSzPts val="3000"/>
              <a:buChar char="▻"/>
              <a:defRPr sz="4000" i="1">
                <a:solidFill>
                  <a:srgbClr val="FFFFFF"/>
                </a:solidFill>
              </a:defRPr>
            </a:lvl4pPr>
            <a:lvl5pPr marL="3047924" lvl="4" indent="-558786" rtl="0">
              <a:spcBef>
                <a:spcPts val="480"/>
              </a:spcBef>
              <a:spcAft>
                <a:spcPts val="0"/>
              </a:spcAft>
              <a:buClr>
                <a:srgbClr val="FFFFFF"/>
              </a:buClr>
              <a:buSzPts val="3000"/>
              <a:buChar char="▻"/>
              <a:defRPr sz="4000" i="1">
                <a:solidFill>
                  <a:srgbClr val="FFFFFF"/>
                </a:solidFill>
              </a:defRPr>
            </a:lvl5pPr>
            <a:lvl6pPr marL="3657509" lvl="5" indent="-558786" rtl="0">
              <a:spcBef>
                <a:spcPts val="480"/>
              </a:spcBef>
              <a:spcAft>
                <a:spcPts val="0"/>
              </a:spcAft>
              <a:buClr>
                <a:srgbClr val="FFFFFF"/>
              </a:buClr>
              <a:buSzPts val="3000"/>
              <a:buChar char="▻"/>
              <a:defRPr sz="4000" i="1">
                <a:solidFill>
                  <a:srgbClr val="FFFFFF"/>
                </a:solidFill>
              </a:defRPr>
            </a:lvl6pPr>
            <a:lvl7pPr marL="4267093" lvl="6" indent="-558786" rtl="0">
              <a:spcBef>
                <a:spcPts val="480"/>
              </a:spcBef>
              <a:spcAft>
                <a:spcPts val="0"/>
              </a:spcAft>
              <a:buClr>
                <a:srgbClr val="FFFFFF"/>
              </a:buClr>
              <a:buSzPts val="3000"/>
              <a:buChar char="▻"/>
              <a:defRPr sz="4000" i="1">
                <a:solidFill>
                  <a:srgbClr val="FFFFFF"/>
                </a:solidFill>
              </a:defRPr>
            </a:lvl7pPr>
            <a:lvl8pPr marL="4876678" lvl="7" indent="-558786" rtl="0">
              <a:spcBef>
                <a:spcPts val="480"/>
              </a:spcBef>
              <a:spcAft>
                <a:spcPts val="0"/>
              </a:spcAft>
              <a:buClr>
                <a:srgbClr val="FFFFFF"/>
              </a:buClr>
              <a:buSzPts val="3000"/>
              <a:buChar char="▻"/>
              <a:defRPr sz="4000" i="1">
                <a:solidFill>
                  <a:srgbClr val="FFFFFF"/>
                </a:solidFill>
              </a:defRPr>
            </a:lvl8pPr>
            <a:lvl9pPr marL="5486263" lvl="8" indent="-558786">
              <a:spcBef>
                <a:spcPts val="480"/>
              </a:spcBef>
              <a:spcAft>
                <a:spcPts val="0"/>
              </a:spcAft>
              <a:buClr>
                <a:srgbClr val="FFFFFF"/>
              </a:buClr>
              <a:buSzPts val="3000"/>
              <a:buChar char="▻"/>
              <a:defRPr sz="4000" i="1">
                <a:solidFill>
                  <a:srgbClr val="FFFFFF"/>
                </a:solidFill>
              </a:defRPr>
            </a:lvl9pPr>
          </a:lstStyle>
          <a:p>
            <a:endParaRPr/>
          </a:p>
        </p:txBody>
      </p:sp>
      <p:sp>
        <p:nvSpPr>
          <p:cNvPr id="51" name="Google Shape;51;p4"/>
          <p:cNvSpPr txBox="1"/>
          <p:nvPr/>
        </p:nvSpPr>
        <p:spPr>
          <a:xfrm>
            <a:off x="382133" y="1352767"/>
            <a:ext cx="902000" cy="871600"/>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en" sz="9600" b="1">
                <a:solidFill>
                  <a:srgbClr val="FF9800"/>
                </a:solidFill>
              </a:rPr>
              <a:t>“</a:t>
            </a:r>
            <a:endParaRPr sz="9600" b="1">
              <a:solidFill>
                <a:srgbClr val="FF9800"/>
              </a:solidFill>
            </a:endParaRPr>
          </a:p>
        </p:txBody>
      </p:sp>
      <p:grpSp>
        <p:nvGrpSpPr>
          <p:cNvPr id="52" name="Google Shape;52;p4"/>
          <p:cNvGrpSpPr/>
          <p:nvPr/>
        </p:nvGrpSpPr>
        <p:grpSpPr>
          <a:xfrm>
            <a:off x="9262456" y="5963632"/>
            <a:ext cx="2937107" cy="894393"/>
            <a:chOff x="5575242" y="4472723"/>
            <a:chExt cx="2202830" cy="670795"/>
          </a:xfrm>
        </p:grpSpPr>
        <p:sp>
          <p:nvSpPr>
            <p:cNvPr id="53" name="Google Shape;53;p4"/>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54" name="Google Shape;54;p4"/>
            <p:cNvGrpSpPr/>
            <p:nvPr/>
          </p:nvGrpSpPr>
          <p:grpSpPr>
            <a:xfrm flipH="1">
              <a:off x="5734850" y="4472723"/>
              <a:ext cx="2040837" cy="670795"/>
              <a:chOff x="1297954" y="330075"/>
              <a:chExt cx="5169293" cy="1699506"/>
            </a:xfrm>
          </p:grpSpPr>
          <p:sp>
            <p:nvSpPr>
              <p:cNvPr id="55" name="Google Shape;55;p4"/>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 name="Google Shape;56;p4"/>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7" name="Google Shape;57;p4"/>
            <p:cNvGrpSpPr/>
            <p:nvPr/>
          </p:nvGrpSpPr>
          <p:grpSpPr>
            <a:xfrm flipH="1">
              <a:off x="5578209" y="4646738"/>
              <a:ext cx="2199863" cy="304563"/>
              <a:chOff x="-5827153" y="330075"/>
              <a:chExt cx="12276019" cy="1699569"/>
            </a:xfrm>
          </p:grpSpPr>
          <p:sp>
            <p:nvSpPr>
              <p:cNvPr id="58" name="Google Shape;58;p4"/>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59;p4"/>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60" name="Google Shape;60;p4"/>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pt-BR" smtClean="0"/>
              <a:pPr/>
              <a:t>‹nº›</a:t>
            </a:fld>
            <a:endParaRPr lang="pt-BR"/>
          </a:p>
        </p:txBody>
      </p:sp>
    </p:spTree>
    <p:extLst>
      <p:ext uri="{BB962C8B-B14F-4D97-AF65-F5344CB8AC3E}">
        <p14:creationId xmlns:p14="http://schemas.microsoft.com/office/powerpoint/2010/main" val="386638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 y="54"/>
            <a:ext cx="9429907" cy="1769753"/>
            <a:chOff x="-4" y="40"/>
            <a:chExt cx="7072430" cy="1327315"/>
          </a:xfrm>
        </p:grpSpPr>
        <p:sp>
          <p:nvSpPr>
            <p:cNvPr id="63" name="Google Shape;63;p5"/>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64" name="Google Shape;64;p5"/>
            <p:cNvGrpSpPr/>
            <p:nvPr/>
          </p:nvGrpSpPr>
          <p:grpSpPr>
            <a:xfrm rot="10800000" flipH="1">
              <a:off x="3" y="40"/>
              <a:ext cx="6756168" cy="1327315"/>
              <a:chOff x="-2168138" y="330075"/>
              <a:chExt cx="8650663" cy="1699506"/>
            </a:xfrm>
          </p:grpSpPr>
          <p:sp>
            <p:nvSpPr>
              <p:cNvPr id="65" name="Google Shape;65;p5"/>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66" name="Google Shape;66;p5"/>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67" name="Google Shape;67;p5"/>
            <p:cNvGrpSpPr/>
            <p:nvPr/>
          </p:nvGrpSpPr>
          <p:grpSpPr>
            <a:xfrm rot="10800000" flipH="1">
              <a:off x="-4" y="381007"/>
              <a:ext cx="7072430" cy="771744"/>
              <a:chOff x="-9092084" y="330075"/>
              <a:chExt cx="15574609" cy="1699501"/>
            </a:xfrm>
          </p:grpSpPr>
          <p:sp>
            <p:nvSpPr>
              <p:cNvPr id="68" name="Google Shape;68;p5"/>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69" name="Google Shape;69;p5"/>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grpSp>
        <p:nvGrpSpPr>
          <p:cNvPr id="70" name="Google Shape;70;p5"/>
          <p:cNvGrpSpPr/>
          <p:nvPr/>
        </p:nvGrpSpPr>
        <p:grpSpPr>
          <a:xfrm>
            <a:off x="9262456" y="5963632"/>
            <a:ext cx="2937107" cy="894393"/>
            <a:chOff x="5575242" y="4472723"/>
            <a:chExt cx="2202830" cy="670795"/>
          </a:xfrm>
        </p:grpSpPr>
        <p:sp>
          <p:nvSpPr>
            <p:cNvPr id="71" name="Google Shape;71;p5"/>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72" name="Google Shape;72;p5"/>
            <p:cNvGrpSpPr/>
            <p:nvPr/>
          </p:nvGrpSpPr>
          <p:grpSpPr>
            <a:xfrm flipH="1">
              <a:off x="5734850" y="4472723"/>
              <a:ext cx="2040837" cy="670795"/>
              <a:chOff x="1297954" y="330075"/>
              <a:chExt cx="5169293" cy="1699506"/>
            </a:xfrm>
          </p:grpSpPr>
          <p:sp>
            <p:nvSpPr>
              <p:cNvPr id="73" name="Google Shape;73;p5"/>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 name="Google Shape;74;p5"/>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5" name="Google Shape;75;p5"/>
            <p:cNvGrpSpPr/>
            <p:nvPr/>
          </p:nvGrpSpPr>
          <p:grpSpPr>
            <a:xfrm flipH="1">
              <a:off x="5578209" y="4646738"/>
              <a:ext cx="2199863" cy="304563"/>
              <a:chOff x="-5827153" y="330075"/>
              <a:chExt cx="12276019" cy="1699569"/>
            </a:xfrm>
          </p:grpSpPr>
          <p:sp>
            <p:nvSpPr>
              <p:cNvPr id="76" name="Google Shape;76;p5"/>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 name="Google Shape;77;p5"/>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78" name="Google Shape;78;p5"/>
          <p:cNvSpPr txBox="1">
            <a:spLocks noGrp="1"/>
          </p:cNvSpPr>
          <p:nvPr>
            <p:ph type="title"/>
          </p:nvPr>
        </p:nvSpPr>
        <p:spPr>
          <a:xfrm>
            <a:off x="1085700" y="523433"/>
            <a:ext cx="73232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1085700" y="1769800"/>
            <a:ext cx="8176800" cy="4194000"/>
          </a:xfrm>
          <a:prstGeom prst="rect">
            <a:avLst/>
          </a:prstGeom>
        </p:spPr>
        <p:txBody>
          <a:bodyPr spcFirstLastPara="1" wrap="square" lIns="91425" tIns="91425" rIns="91425" bIns="91425" anchor="ctr" anchorCtr="0">
            <a:noAutofit/>
          </a:bodyPr>
          <a:lstStyle>
            <a:lvl1pPr marL="609585" lvl="0" indent="-507987">
              <a:spcBef>
                <a:spcPts val="800"/>
              </a:spcBef>
              <a:spcAft>
                <a:spcPts val="0"/>
              </a:spcAft>
              <a:buSzPts val="2400"/>
              <a:buChar char="▰"/>
              <a:defRPr/>
            </a:lvl1pPr>
            <a:lvl2pPr marL="1219170" lvl="1" indent="-507987">
              <a:spcBef>
                <a:spcPts val="1333"/>
              </a:spcBef>
              <a:spcAft>
                <a:spcPts val="0"/>
              </a:spcAft>
              <a:buSzPts val="2400"/>
              <a:buChar char="▻"/>
              <a:defRPr/>
            </a:lvl2pPr>
            <a:lvl3pPr marL="1828754" lvl="2" indent="-507987">
              <a:spcBef>
                <a:spcPts val="1333"/>
              </a:spcBef>
              <a:spcAft>
                <a:spcPts val="0"/>
              </a:spcAft>
              <a:buSzPts val="2400"/>
              <a:buChar char="▻"/>
              <a:defRPr/>
            </a:lvl3pPr>
            <a:lvl4pPr marL="2438339" lvl="3" indent="-507987">
              <a:spcBef>
                <a:spcPts val="1333"/>
              </a:spcBef>
              <a:spcAft>
                <a:spcPts val="0"/>
              </a:spcAft>
              <a:buSzPts val="2400"/>
              <a:buChar char="▻"/>
              <a:defRPr/>
            </a:lvl4pPr>
            <a:lvl5pPr marL="3047924" lvl="4" indent="-507987">
              <a:spcBef>
                <a:spcPts val="1333"/>
              </a:spcBef>
              <a:spcAft>
                <a:spcPts val="0"/>
              </a:spcAft>
              <a:buSzPts val="2400"/>
              <a:buChar char="▻"/>
              <a:defRPr/>
            </a:lvl5pPr>
            <a:lvl6pPr marL="3657509" lvl="5" indent="-507987">
              <a:spcBef>
                <a:spcPts val="1333"/>
              </a:spcBef>
              <a:spcAft>
                <a:spcPts val="0"/>
              </a:spcAft>
              <a:buSzPts val="2400"/>
              <a:buChar char="▻"/>
              <a:defRPr/>
            </a:lvl6pPr>
            <a:lvl7pPr marL="4267093" lvl="6" indent="-507987">
              <a:spcBef>
                <a:spcPts val="1333"/>
              </a:spcBef>
              <a:spcAft>
                <a:spcPts val="0"/>
              </a:spcAft>
              <a:buSzPts val="2400"/>
              <a:buChar char="▻"/>
              <a:defRPr/>
            </a:lvl7pPr>
            <a:lvl8pPr marL="4876678" lvl="7" indent="-507987">
              <a:spcBef>
                <a:spcPts val="1333"/>
              </a:spcBef>
              <a:spcAft>
                <a:spcPts val="0"/>
              </a:spcAft>
              <a:buSzPts val="2400"/>
              <a:buChar char="▻"/>
              <a:defRPr/>
            </a:lvl8pPr>
            <a:lvl9pPr marL="5486263" lvl="8" indent="-507987">
              <a:spcBef>
                <a:spcPts val="1333"/>
              </a:spcBef>
              <a:spcAft>
                <a:spcPts val="1333"/>
              </a:spcAft>
              <a:buSzPts val="2400"/>
              <a:buChar char="▻"/>
              <a:defRPr/>
            </a:lvl9pPr>
          </a:lstStyle>
          <a:p>
            <a:endParaRPr/>
          </a:p>
        </p:txBody>
      </p:sp>
      <p:sp>
        <p:nvSpPr>
          <p:cNvPr id="80" name="Google Shape;80;p5"/>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pt-BR" smtClean="0"/>
              <a:pPr/>
              <a:t>‹nº›</a:t>
            </a:fld>
            <a:endParaRPr lang="pt-BR"/>
          </a:p>
        </p:txBody>
      </p:sp>
    </p:spTree>
    <p:extLst>
      <p:ext uri="{BB962C8B-B14F-4D97-AF65-F5344CB8AC3E}">
        <p14:creationId xmlns:p14="http://schemas.microsoft.com/office/powerpoint/2010/main" val="106767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81"/>
        <p:cNvGrpSpPr/>
        <p:nvPr/>
      </p:nvGrpSpPr>
      <p:grpSpPr>
        <a:xfrm>
          <a:off x="0" y="0"/>
          <a:ext cx="0" cy="0"/>
          <a:chOff x="0" y="0"/>
          <a:chExt cx="0" cy="0"/>
        </a:xfrm>
      </p:grpSpPr>
      <p:grpSp>
        <p:nvGrpSpPr>
          <p:cNvPr id="82" name="Google Shape;82;p6"/>
          <p:cNvGrpSpPr/>
          <p:nvPr/>
        </p:nvGrpSpPr>
        <p:grpSpPr>
          <a:xfrm>
            <a:off x="-6" y="54"/>
            <a:ext cx="9429907" cy="1769753"/>
            <a:chOff x="-4" y="40"/>
            <a:chExt cx="7072430" cy="1327315"/>
          </a:xfrm>
        </p:grpSpPr>
        <p:sp>
          <p:nvSpPr>
            <p:cNvPr id="83" name="Google Shape;83;p6"/>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84" name="Google Shape;84;p6"/>
            <p:cNvGrpSpPr/>
            <p:nvPr/>
          </p:nvGrpSpPr>
          <p:grpSpPr>
            <a:xfrm rot="10800000" flipH="1">
              <a:off x="3" y="40"/>
              <a:ext cx="6756168" cy="1327315"/>
              <a:chOff x="-2168138" y="330075"/>
              <a:chExt cx="8650663" cy="1699506"/>
            </a:xfrm>
          </p:grpSpPr>
          <p:sp>
            <p:nvSpPr>
              <p:cNvPr id="85" name="Google Shape;85;p6"/>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86" name="Google Shape;86;p6"/>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87" name="Google Shape;87;p6"/>
            <p:cNvGrpSpPr/>
            <p:nvPr/>
          </p:nvGrpSpPr>
          <p:grpSpPr>
            <a:xfrm rot="10800000" flipH="1">
              <a:off x="-4" y="381007"/>
              <a:ext cx="7072430" cy="771744"/>
              <a:chOff x="-9092084" y="330075"/>
              <a:chExt cx="15574609" cy="1699501"/>
            </a:xfrm>
          </p:grpSpPr>
          <p:sp>
            <p:nvSpPr>
              <p:cNvPr id="88" name="Google Shape;88;p6"/>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89" name="Google Shape;89;p6"/>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grpSp>
        <p:nvGrpSpPr>
          <p:cNvPr id="90" name="Google Shape;90;p6"/>
          <p:cNvGrpSpPr/>
          <p:nvPr/>
        </p:nvGrpSpPr>
        <p:grpSpPr>
          <a:xfrm>
            <a:off x="9262456" y="5963632"/>
            <a:ext cx="2937107" cy="894393"/>
            <a:chOff x="5575242" y="4472723"/>
            <a:chExt cx="2202830" cy="670795"/>
          </a:xfrm>
        </p:grpSpPr>
        <p:sp>
          <p:nvSpPr>
            <p:cNvPr id="91" name="Google Shape;91;p6"/>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92" name="Google Shape;92;p6"/>
            <p:cNvGrpSpPr/>
            <p:nvPr/>
          </p:nvGrpSpPr>
          <p:grpSpPr>
            <a:xfrm flipH="1">
              <a:off x="5734850" y="4472723"/>
              <a:ext cx="2040837" cy="670795"/>
              <a:chOff x="1297954" y="330075"/>
              <a:chExt cx="5169293" cy="1699506"/>
            </a:xfrm>
          </p:grpSpPr>
          <p:sp>
            <p:nvSpPr>
              <p:cNvPr id="93" name="Google Shape;93;p6"/>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6"/>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5" name="Google Shape;95;p6"/>
            <p:cNvGrpSpPr/>
            <p:nvPr/>
          </p:nvGrpSpPr>
          <p:grpSpPr>
            <a:xfrm flipH="1">
              <a:off x="5578209" y="4646738"/>
              <a:ext cx="2199863" cy="304563"/>
              <a:chOff x="-5827153" y="330075"/>
              <a:chExt cx="12276019" cy="1699569"/>
            </a:xfrm>
          </p:grpSpPr>
          <p:sp>
            <p:nvSpPr>
              <p:cNvPr id="96" name="Google Shape;96;p6"/>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7" name="Google Shape;97;p6"/>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98" name="Google Shape;98;p6"/>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99" name="Google Shape;99;p6"/>
          <p:cNvSpPr txBox="1">
            <a:spLocks noGrp="1"/>
          </p:cNvSpPr>
          <p:nvPr>
            <p:ph type="body" idx="1"/>
          </p:nvPr>
        </p:nvSpPr>
        <p:spPr>
          <a:xfrm>
            <a:off x="1085700" y="2050651"/>
            <a:ext cx="4504400" cy="36324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endParaRPr/>
          </a:p>
        </p:txBody>
      </p:sp>
      <p:sp>
        <p:nvSpPr>
          <p:cNvPr id="100" name="Google Shape;100;p6"/>
          <p:cNvSpPr txBox="1">
            <a:spLocks noGrp="1"/>
          </p:cNvSpPr>
          <p:nvPr>
            <p:ph type="body" idx="2"/>
          </p:nvPr>
        </p:nvSpPr>
        <p:spPr>
          <a:xfrm>
            <a:off x="5861497" y="2050651"/>
            <a:ext cx="4504400" cy="36324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endParaRPr/>
          </a:p>
        </p:txBody>
      </p:sp>
      <p:sp>
        <p:nvSpPr>
          <p:cNvPr id="101" name="Google Shape;101;p6"/>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pt-BR" smtClean="0"/>
              <a:pPr/>
              <a:t>‹nº›</a:t>
            </a:fld>
            <a:endParaRPr lang="pt-BR"/>
          </a:p>
        </p:txBody>
      </p:sp>
    </p:spTree>
    <p:extLst>
      <p:ext uri="{BB962C8B-B14F-4D97-AF65-F5344CB8AC3E}">
        <p14:creationId xmlns:p14="http://schemas.microsoft.com/office/powerpoint/2010/main" val="2037321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02"/>
        <p:cNvGrpSpPr/>
        <p:nvPr/>
      </p:nvGrpSpPr>
      <p:grpSpPr>
        <a:xfrm>
          <a:off x="0" y="0"/>
          <a:ext cx="0" cy="0"/>
          <a:chOff x="0" y="0"/>
          <a:chExt cx="0" cy="0"/>
        </a:xfrm>
      </p:grpSpPr>
      <p:grpSp>
        <p:nvGrpSpPr>
          <p:cNvPr id="103" name="Google Shape;103;p7"/>
          <p:cNvGrpSpPr/>
          <p:nvPr/>
        </p:nvGrpSpPr>
        <p:grpSpPr>
          <a:xfrm>
            <a:off x="-6" y="54"/>
            <a:ext cx="9429907" cy="1769753"/>
            <a:chOff x="-4" y="40"/>
            <a:chExt cx="7072430" cy="1327315"/>
          </a:xfrm>
        </p:grpSpPr>
        <p:sp>
          <p:nvSpPr>
            <p:cNvPr id="104" name="Google Shape;104;p7"/>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105" name="Google Shape;105;p7"/>
            <p:cNvGrpSpPr/>
            <p:nvPr/>
          </p:nvGrpSpPr>
          <p:grpSpPr>
            <a:xfrm rot="10800000" flipH="1">
              <a:off x="3" y="40"/>
              <a:ext cx="6756168" cy="1327315"/>
              <a:chOff x="-2168138" y="330075"/>
              <a:chExt cx="8650663" cy="1699506"/>
            </a:xfrm>
          </p:grpSpPr>
          <p:sp>
            <p:nvSpPr>
              <p:cNvPr id="106" name="Google Shape;106;p7"/>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07" name="Google Shape;107;p7"/>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08" name="Google Shape;108;p7"/>
            <p:cNvGrpSpPr/>
            <p:nvPr/>
          </p:nvGrpSpPr>
          <p:grpSpPr>
            <a:xfrm rot="10800000" flipH="1">
              <a:off x="-4" y="381007"/>
              <a:ext cx="7072430" cy="771744"/>
              <a:chOff x="-9092084" y="330075"/>
              <a:chExt cx="15574609" cy="1699501"/>
            </a:xfrm>
          </p:grpSpPr>
          <p:sp>
            <p:nvSpPr>
              <p:cNvPr id="109" name="Google Shape;109;p7"/>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10" name="Google Shape;110;p7"/>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grpSp>
        <p:nvGrpSpPr>
          <p:cNvPr id="111" name="Google Shape;111;p7"/>
          <p:cNvGrpSpPr/>
          <p:nvPr/>
        </p:nvGrpSpPr>
        <p:grpSpPr>
          <a:xfrm>
            <a:off x="9262456" y="5963632"/>
            <a:ext cx="2937107" cy="894393"/>
            <a:chOff x="5575242" y="4472723"/>
            <a:chExt cx="2202830" cy="670795"/>
          </a:xfrm>
        </p:grpSpPr>
        <p:sp>
          <p:nvSpPr>
            <p:cNvPr id="112" name="Google Shape;112;p7"/>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13" name="Google Shape;113;p7"/>
            <p:cNvGrpSpPr/>
            <p:nvPr/>
          </p:nvGrpSpPr>
          <p:grpSpPr>
            <a:xfrm flipH="1">
              <a:off x="5734850" y="4472723"/>
              <a:ext cx="2040837" cy="670795"/>
              <a:chOff x="1297954" y="330075"/>
              <a:chExt cx="5169293" cy="1699506"/>
            </a:xfrm>
          </p:grpSpPr>
          <p:sp>
            <p:nvSpPr>
              <p:cNvPr id="114" name="Google Shape;114;p7"/>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 name="Google Shape;115;p7"/>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6" name="Google Shape;116;p7"/>
            <p:cNvGrpSpPr/>
            <p:nvPr/>
          </p:nvGrpSpPr>
          <p:grpSpPr>
            <a:xfrm flipH="1">
              <a:off x="5578209" y="4646738"/>
              <a:ext cx="2199863" cy="304563"/>
              <a:chOff x="-5827153" y="330075"/>
              <a:chExt cx="12276019" cy="1699569"/>
            </a:xfrm>
          </p:grpSpPr>
          <p:sp>
            <p:nvSpPr>
              <p:cNvPr id="117" name="Google Shape;117;p7"/>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8" name="Google Shape;118;p7"/>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119" name="Google Shape;119;p7"/>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endParaRPr/>
          </a:p>
        </p:txBody>
      </p:sp>
      <p:sp>
        <p:nvSpPr>
          <p:cNvPr id="120" name="Google Shape;120;p7"/>
          <p:cNvSpPr txBox="1">
            <a:spLocks noGrp="1"/>
          </p:cNvSpPr>
          <p:nvPr>
            <p:ph type="body" idx="1"/>
          </p:nvPr>
        </p:nvSpPr>
        <p:spPr>
          <a:xfrm>
            <a:off x="1160600" y="2060101"/>
            <a:ext cx="2997200" cy="36132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a:p>
        </p:txBody>
      </p:sp>
      <p:sp>
        <p:nvSpPr>
          <p:cNvPr id="121" name="Google Shape;121;p7"/>
          <p:cNvSpPr txBox="1">
            <a:spLocks noGrp="1"/>
          </p:cNvSpPr>
          <p:nvPr>
            <p:ph type="body" idx="2"/>
          </p:nvPr>
        </p:nvSpPr>
        <p:spPr>
          <a:xfrm>
            <a:off x="4311516" y="2060101"/>
            <a:ext cx="2997200" cy="36132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a:p>
        </p:txBody>
      </p:sp>
      <p:sp>
        <p:nvSpPr>
          <p:cNvPr id="122" name="Google Shape;122;p7"/>
          <p:cNvSpPr txBox="1">
            <a:spLocks noGrp="1"/>
          </p:cNvSpPr>
          <p:nvPr>
            <p:ph type="body" idx="3"/>
          </p:nvPr>
        </p:nvSpPr>
        <p:spPr>
          <a:xfrm>
            <a:off x="7387533" y="2060101"/>
            <a:ext cx="2997200" cy="36132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a:p>
        </p:txBody>
      </p:sp>
      <p:sp>
        <p:nvSpPr>
          <p:cNvPr id="123" name="Google Shape;123;p7"/>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pt-BR" smtClean="0"/>
              <a:pPr/>
              <a:t>‹nº›</a:t>
            </a:fld>
            <a:endParaRPr lang="pt-BR"/>
          </a:p>
        </p:txBody>
      </p:sp>
    </p:spTree>
    <p:extLst>
      <p:ext uri="{BB962C8B-B14F-4D97-AF65-F5344CB8AC3E}">
        <p14:creationId xmlns:p14="http://schemas.microsoft.com/office/powerpoint/2010/main" val="2317247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6" y="54"/>
            <a:ext cx="9429907"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grpSp>
        <p:nvGrpSpPr>
          <p:cNvPr id="133" name="Google Shape;133;p8"/>
          <p:cNvGrpSpPr/>
          <p:nvPr/>
        </p:nvGrpSpPr>
        <p:grpSpPr>
          <a:xfrm>
            <a:off x="9262456" y="5963632"/>
            <a:ext cx="2937107"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 name="Google Shape;137;p8"/>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0" name="Google Shape;140;p8"/>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141" name="Google Shape;141;p8"/>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pt-BR" smtClean="0"/>
              <a:pPr/>
              <a:t>‹nº›</a:t>
            </a:fld>
            <a:endParaRPr lang="pt-BR"/>
          </a:p>
        </p:txBody>
      </p:sp>
    </p:spTree>
    <p:extLst>
      <p:ext uri="{BB962C8B-B14F-4D97-AF65-F5344CB8AC3E}">
        <p14:creationId xmlns:p14="http://schemas.microsoft.com/office/powerpoint/2010/main" val="103066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43"/>
        <p:cNvGrpSpPr/>
        <p:nvPr/>
      </p:nvGrpSpPr>
      <p:grpSpPr>
        <a:xfrm>
          <a:off x="0" y="0"/>
          <a:ext cx="0" cy="0"/>
          <a:chOff x="0" y="0"/>
          <a:chExt cx="0" cy="0"/>
        </a:xfrm>
      </p:grpSpPr>
      <p:grpSp>
        <p:nvGrpSpPr>
          <p:cNvPr id="144" name="Google Shape;144;p9"/>
          <p:cNvGrpSpPr/>
          <p:nvPr/>
        </p:nvGrpSpPr>
        <p:grpSpPr>
          <a:xfrm>
            <a:off x="3288185" y="5963632"/>
            <a:ext cx="8915767" cy="894393"/>
            <a:chOff x="5589288" y="4472723"/>
            <a:chExt cx="6686825" cy="670795"/>
          </a:xfrm>
        </p:grpSpPr>
        <p:sp>
          <p:nvSpPr>
            <p:cNvPr id="145" name="Google Shape;145;p9"/>
            <p:cNvSpPr/>
            <p:nvPr/>
          </p:nvSpPr>
          <p:spPr>
            <a:xfrm rot="10800000">
              <a:off x="5589288"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46" name="Google Shape;146;p9"/>
            <p:cNvGrpSpPr/>
            <p:nvPr/>
          </p:nvGrpSpPr>
          <p:grpSpPr>
            <a:xfrm flipH="1">
              <a:off x="5748896" y="4472723"/>
              <a:ext cx="6527217" cy="670795"/>
              <a:chOff x="-10101302" y="330075"/>
              <a:chExt cx="16532971" cy="1699506"/>
            </a:xfrm>
          </p:grpSpPr>
          <p:sp>
            <p:nvSpPr>
              <p:cNvPr id="147" name="Google Shape;147;p9"/>
              <p:cNvSpPr/>
              <p:nvPr/>
            </p:nvSpPr>
            <p:spPr>
              <a:xfrm>
                <a:off x="-10101302" y="330081"/>
                <a:ext cx="148464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 name="Google Shape;148;p9"/>
              <p:cNvSpPr/>
              <p:nvPr/>
            </p:nvSpPr>
            <p:spPr>
              <a:xfrm>
                <a:off x="4732169"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49" name="Google Shape;149;p9"/>
            <p:cNvGrpSpPr/>
            <p:nvPr/>
          </p:nvGrpSpPr>
          <p:grpSpPr>
            <a:xfrm flipH="1">
              <a:off x="5592255" y="4646738"/>
              <a:ext cx="6682918" cy="304563"/>
              <a:chOff x="-30922586" y="330075"/>
              <a:chExt cx="37293070" cy="1699569"/>
            </a:xfrm>
          </p:grpSpPr>
          <p:sp>
            <p:nvSpPr>
              <p:cNvPr id="150" name="Google Shape;150;p9"/>
              <p:cNvSpPr/>
              <p:nvPr/>
            </p:nvSpPr>
            <p:spPr>
              <a:xfrm>
                <a:off x="-30922586" y="330144"/>
                <a:ext cx="355881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1" name="Google Shape;151;p9"/>
              <p:cNvSpPr/>
              <p:nvPr/>
            </p:nvSpPr>
            <p:spPr>
              <a:xfrm>
                <a:off x="4670984"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152" name="Google Shape;152;p9"/>
          <p:cNvSpPr txBox="1">
            <a:spLocks noGrp="1"/>
          </p:cNvSpPr>
          <p:nvPr>
            <p:ph type="body" idx="1"/>
          </p:nvPr>
        </p:nvSpPr>
        <p:spPr>
          <a:xfrm>
            <a:off x="3577067" y="6182000"/>
            <a:ext cx="8005600" cy="420800"/>
          </a:xfrm>
          <a:prstGeom prst="rect">
            <a:avLst/>
          </a:prstGeom>
        </p:spPr>
        <p:txBody>
          <a:bodyPr spcFirstLastPara="1" wrap="square" lIns="91425" tIns="91425" rIns="91425" bIns="91425" anchor="ctr" anchorCtr="0">
            <a:noAutofit/>
          </a:bodyPr>
          <a:lstStyle>
            <a:lvl1pPr marL="609585" lvl="0" indent="-304792">
              <a:spcBef>
                <a:spcPts val="0"/>
              </a:spcBef>
              <a:spcAft>
                <a:spcPts val="0"/>
              </a:spcAft>
              <a:buSzPts val="1300"/>
              <a:buNone/>
              <a:defRPr sz="1733"/>
            </a:lvl1pPr>
          </a:lstStyle>
          <a:p>
            <a:endParaRPr/>
          </a:p>
        </p:txBody>
      </p:sp>
      <p:sp>
        <p:nvSpPr>
          <p:cNvPr id="153" name="Google Shape;153;p9"/>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pt-BR" smtClean="0"/>
              <a:pPr/>
              <a:t>‹nº›</a:t>
            </a:fld>
            <a:endParaRPr lang="pt-BR"/>
          </a:p>
        </p:txBody>
      </p:sp>
      <p:grpSp>
        <p:nvGrpSpPr>
          <p:cNvPr id="154" name="Google Shape;154;p9"/>
          <p:cNvGrpSpPr/>
          <p:nvPr/>
        </p:nvGrpSpPr>
        <p:grpSpPr>
          <a:xfrm rot="10800000">
            <a:off x="-11" y="-2"/>
            <a:ext cx="2937107" cy="894393"/>
            <a:chOff x="5575242" y="4472723"/>
            <a:chExt cx="2202830" cy="670795"/>
          </a:xfrm>
        </p:grpSpPr>
        <p:sp>
          <p:nvSpPr>
            <p:cNvPr id="155" name="Google Shape;155;p9"/>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56" name="Google Shape;156;p9"/>
            <p:cNvGrpSpPr/>
            <p:nvPr/>
          </p:nvGrpSpPr>
          <p:grpSpPr>
            <a:xfrm flipH="1">
              <a:off x="5734850" y="4472723"/>
              <a:ext cx="2040837" cy="670795"/>
              <a:chOff x="1297954" y="330075"/>
              <a:chExt cx="5169293" cy="1699506"/>
            </a:xfrm>
          </p:grpSpPr>
          <p:sp>
            <p:nvSpPr>
              <p:cNvPr id="157" name="Google Shape;157;p9"/>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9"/>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59" name="Google Shape;159;p9"/>
            <p:cNvGrpSpPr/>
            <p:nvPr/>
          </p:nvGrpSpPr>
          <p:grpSpPr>
            <a:xfrm flipH="1">
              <a:off x="5578209" y="4646738"/>
              <a:ext cx="2199863" cy="304563"/>
              <a:chOff x="-5827153" y="330075"/>
              <a:chExt cx="12276019" cy="1699569"/>
            </a:xfrm>
          </p:grpSpPr>
          <p:sp>
            <p:nvSpPr>
              <p:cNvPr id="160" name="Google Shape;160;p9"/>
              <p:cNvSpPr/>
              <p:nvPr/>
            </p:nvSpPr>
            <p:spPr>
              <a:xfrm>
                <a:off x="-5827153" y="330144"/>
                <a:ext cx="1061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9"/>
              <p:cNvSpPr/>
              <p:nvPr/>
            </p:nvSpPr>
            <p:spPr>
              <a:xfrm>
                <a:off x="4749366"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352661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sp>
        <p:nvSpPr>
          <p:cNvPr id="163" name="Google Shape;163;p10"/>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pt-BR" smtClean="0"/>
              <a:pPr/>
              <a:t>‹nº›</a:t>
            </a:fld>
            <a:endParaRPr lang="pt-BR"/>
          </a:p>
        </p:txBody>
      </p:sp>
      <p:grpSp>
        <p:nvGrpSpPr>
          <p:cNvPr id="164" name="Google Shape;164;p10"/>
          <p:cNvGrpSpPr/>
          <p:nvPr/>
        </p:nvGrpSpPr>
        <p:grpSpPr>
          <a:xfrm>
            <a:off x="9262456" y="5963632"/>
            <a:ext cx="2937107" cy="894393"/>
            <a:chOff x="5575242" y="4472723"/>
            <a:chExt cx="2202830" cy="670795"/>
          </a:xfrm>
        </p:grpSpPr>
        <p:sp>
          <p:nvSpPr>
            <p:cNvPr id="165" name="Google Shape;165;p10"/>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66" name="Google Shape;166;p10"/>
            <p:cNvGrpSpPr/>
            <p:nvPr/>
          </p:nvGrpSpPr>
          <p:grpSpPr>
            <a:xfrm flipH="1">
              <a:off x="5734850" y="4472723"/>
              <a:ext cx="2040837" cy="670795"/>
              <a:chOff x="1297954" y="330075"/>
              <a:chExt cx="5169293" cy="1699506"/>
            </a:xfrm>
          </p:grpSpPr>
          <p:sp>
            <p:nvSpPr>
              <p:cNvPr id="167" name="Google Shape;167;p10"/>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10"/>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69" name="Google Shape;169;p10"/>
            <p:cNvGrpSpPr/>
            <p:nvPr/>
          </p:nvGrpSpPr>
          <p:grpSpPr>
            <a:xfrm flipH="1">
              <a:off x="5578209" y="4646738"/>
              <a:ext cx="2199863" cy="304563"/>
              <a:chOff x="-5827153" y="330075"/>
              <a:chExt cx="12276019" cy="1699569"/>
            </a:xfrm>
          </p:grpSpPr>
          <p:sp>
            <p:nvSpPr>
              <p:cNvPr id="170" name="Google Shape;170;p10"/>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1" name="Google Shape;171;p10"/>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nvGrpSpPr>
          <p:cNvPr id="172" name="Google Shape;172;p10"/>
          <p:cNvGrpSpPr/>
          <p:nvPr/>
        </p:nvGrpSpPr>
        <p:grpSpPr>
          <a:xfrm rot="10800000">
            <a:off x="-11" y="-2"/>
            <a:ext cx="2937107" cy="894393"/>
            <a:chOff x="5575242" y="4472723"/>
            <a:chExt cx="2202830" cy="670795"/>
          </a:xfrm>
        </p:grpSpPr>
        <p:sp>
          <p:nvSpPr>
            <p:cNvPr id="173" name="Google Shape;173;p10"/>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74" name="Google Shape;174;p10"/>
            <p:cNvGrpSpPr/>
            <p:nvPr/>
          </p:nvGrpSpPr>
          <p:grpSpPr>
            <a:xfrm flipH="1">
              <a:off x="5734850" y="4472723"/>
              <a:ext cx="2040837" cy="670795"/>
              <a:chOff x="1297954" y="330075"/>
              <a:chExt cx="5169293" cy="1699506"/>
            </a:xfrm>
          </p:grpSpPr>
          <p:sp>
            <p:nvSpPr>
              <p:cNvPr id="175" name="Google Shape;175;p10"/>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6" name="Google Shape;176;p10"/>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77" name="Google Shape;177;p10"/>
            <p:cNvGrpSpPr/>
            <p:nvPr/>
          </p:nvGrpSpPr>
          <p:grpSpPr>
            <a:xfrm flipH="1">
              <a:off x="5578209" y="4646738"/>
              <a:ext cx="2199863" cy="304563"/>
              <a:chOff x="-5827153" y="330075"/>
              <a:chExt cx="12276019" cy="1699569"/>
            </a:xfrm>
          </p:grpSpPr>
          <p:sp>
            <p:nvSpPr>
              <p:cNvPr id="178" name="Google Shape;178;p10"/>
              <p:cNvSpPr/>
              <p:nvPr/>
            </p:nvSpPr>
            <p:spPr>
              <a:xfrm>
                <a:off x="-5827153" y="330144"/>
                <a:ext cx="1061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9" name="Google Shape;179;p10"/>
              <p:cNvSpPr/>
              <p:nvPr/>
            </p:nvSpPr>
            <p:spPr>
              <a:xfrm>
                <a:off x="4749366"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2233166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85700" y="523433"/>
            <a:ext cx="70112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1pPr>
            <a:lvl2pPr lvl="1">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1085700" y="1769800"/>
            <a:ext cx="81768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10157333" y="6182000"/>
            <a:ext cx="1983200" cy="420800"/>
          </a:xfrm>
          <a:prstGeom prst="rect">
            <a:avLst/>
          </a:prstGeom>
          <a:noFill/>
          <a:ln>
            <a:noFill/>
          </a:ln>
        </p:spPr>
        <p:txBody>
          <a:bodyPr spcFirstLastPara="1" wrap="square" lIns="91425" tIns="91425" rIns="91425" bIns="91425" anchor="ctr" anchorCtr="0">
            <a:noAutofit/>
          </a:bodyPr>
          <a:lstStyle>
            <a:lvl1pPr lvl="0" algn="r">
              <a:buNone/>
              <a:defRPr sz="1600" b="1">
                <a:solidFill>
                  <a:srgbClr val="FFFFFF"/>
                </a:solidFill>
                <a:latin typeface="Roboto Condensed"/>
                <a:ea typeface="Roboto Condensed"/>
                <a:cs typeface="Roboto Condensed"/>
                <a:sym typeface="Roboto Condensed"/>
              </a:defRPr>
            </a:lvl1pPr>
            <a:lvl2pPr lvl="1" algn="r">
              <a:buNone/>
              <a:defRPr sz="1600" b="1">
                <a:solidFill>
                  <a:srgbClr val="FFFFFF"/>
                </a:solidFill>
                <a:latin typeface="Roboto Condensed"/>
                <a:ea typeface="Roboto Condensed"/>
                <a:cs typeface="Roboto Condensed"/>
                <a:sym typeface="Roboto Condensed"/>
              </a:defRPr>
            </a:lvl2pPr>
            <a:lvl3pPr lvl="2" algn="r">
              <a:buNone/>
              <a:defRPr sz="1600" b="1">
                <a:solidFill>
                  <a:srgbClr val="FFFFFF"/>
                </a:solidFill>
                <a:latin typeface="Roboto Condensed"/>
                <a:ea typeface="Roboto Condensed"/>
                <a:cs typeface="Roboto Condensed"/>
                <a:sym typeface="Roboto Condensed"/>
              </a:defRPr>
            </a:lvl3pPr>
            <a:lvl4pPr lvl="3" algn="r">
              <a:buNone/>
              <a:defRPr sz="1600" b="1">
                <a:solidFill>
                  <a:srgbClr val="FFFFFF"/>
                </a:solidFill>
                <a:latin typeface="Roboto Condensed"/>
                <a:ea typeface="Roboto Condensed"/>
                <a:cs typeface="Roboto Condensed"/>
                <a:sym typeface="Roboto Condensed"/>
              </a:defRPr>
            </a:lvl4pPr>
            <a:lvl5pPr lvl="4" algn="r">
              <a:buNone/>
              <a:defRPr sz="1600" b="1">
                <a:solidFill>
                  <a:srgbClr val="FFFFFF"/>
                </a:solidFill>
                <a:latin typeface="Roboto Condensed"/>
                <a:ea typeface="Roboto Condensed"/>
                <a:cs typeface="Roboto Condensed"/>
                <a:sym typeface="Roboto Condensed"/>
              </a:defRPr>
            </a:lvl5pPr>
            <a:lvl6pPr lvl="5" algn="r">
              <a:buNone/>
              <a:defRPr sz="1600" b="1">
                <a:solidFill>
                  <a:srgbClr val="FFFFFF"/>
                </a:solidFill>
                <a:latin typeface="Roboto Condensed"/>
                <a:ea typeface="Roboto Condensed"/>
                <a:cs typeface="Roboto Condensed"/>
                <a:sym typeface="Roboto Condensed"/>
              </a:defRPr>
            </a:lvl6pPr>
            <a:lvl7pPr lvl="6" algn="r">
              <a:buNone/>
              <a:defRPr sz="1600" b="1">
                <a:solidFill>
                  <a:srgbClr val="FFFFFF"/>
                </a:solidFill>
                <a:latin typeface="Roboto Condensed"/>
                <a:ea typeface="Roboto Condensed"/>
                <a:cs typeface="Roboto Condensed"/>
                <a:sym typeface="Roboto Condensed"/>
              </a:defRPr>
            </a:lvl7pPr>
            <a:lvl8pPr lvl="7" algn="r">
              <a:buNone/>
              <a:defRPr sz="1600" b="1">
                <a:solidFill>
                  <a:srgbClr val="FFFFFF"/>
                </a:solidFill>
                <a:latin typeface="Roboto Condensed"/>
                <a:ea typeface="Roboto Condensed"/>
                <a:cs typeface="Roboto Condensed"/>
                <a:sym typeface="Roboto Condensed"/>
              </a:defRPr>
            </a:lvl8pPr>
            <a:lvl9pPr lvl="8" algn="r">
              <a:buNone/>
              <a:defRPr sz="1600" b="1">
                <a:solidFill>
                  <a:srgbClr val="FFFFFF"/>
                </a:solidFill>
                <a:latin typeface="Roboto Condensed"/>
                <a:ea typeface="Roboto Condensed"/>
                <a:cs typeface="Roboto Condensed"/>
                <a:sym typeface="Roboto Condensed"/>
              </a:defRPr>
            </a:lvl9pPr>
          </a:lstStyle>
          <a:p>
            <a:fld id="{00000000-1234-1234-1234-123412341234}" type="slidenum">
              <a:rPr lang="pt-BR" smtClean="0"/>
              <a:pPr/>
              <a:t>‹nº›</a:t>
            </a:fld>
            <a:endParaRPr lang="pt-BR"/>
          </a:p>
        </p:txBody>
      </p:sp>
    </p:spTree>
    <p:extLst>
      <p:ext uri="{BB962C8B-B14F-4D97-AF65-F5344CB8AC3E}">
        <p14:creationId xmlns:p14="http://schemas.microsoft.com/office/powerpoint/2010/main" val="1458242040"/>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3"/>
        <p:cNvGrpSpPr/>
        <p:nvPr/>
      </p:nvGrpSpPr>
      <p:grpSpPr>
        <a:xfrm>
          <a:off x="0" y="0"/>
          <a:ext cx="0" cy="0"/>
          <a:chOff x="0" y="0"/>
          <a:chExt cx="0" cy="0"/>
        </a:xfrm>
      </p:grpSpPr>
      <p:sp>
        <p:nvSpPr>
          <p:cNvPr id="184" name="Google Shape;184;p11"/>
          <p:cNvSpPr txBox="1">
            <a:spLocks noGrp="1"/>
          </p:cNvSpPr>
          <p:nvPr>
            <p:ph type="ctrTitle"/>
          </p:nvPr>
        </p:nvSpPr>
        <p:spPr>
          <a:xfrm>
            <a:off x="914400" y="1454333"/>
            <a:ext cx="7157200" cy="3949200"/>
          </a:xfrm>
          <a:prstGeom prst="rect">
            <a:avLst/>
          </a:prstGeom>
        </p:spPr>
        <p:txBody>
          <a:bodyPr spcFirstLastPara="1" wrap="square" lIns="121900" tIns="121900" rIns="121900" bIns="121900" anchor="ctr" anchorCtr="0">
            <a:noAutofit/>
          </a:bodyPr>
          <a:lstStyle/>
          <a:p>
            <a:r>
              <a:rPr lang="pt-BR" sz="4267" dirty="0"/>
              <a:t>AUTISMO E ESCOLA: CONTEXTO HISTÓRICO, SINTOMAS E DIREITOS DA CRIANÇA COM TRANSTORNO DO ESPECTRO AUTISTA</a:t>
            </a:r>
            <a:endParaRPr sz="4267"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35"/>
          <p:cNvSpPr txBox="1">
            <a:spLocks noGrp="1"/>
          </p:cNvSpPr>
          <p:nvPr>
            <p:ph type="title"/>
          </p:nvPr>
        </p:nvSpPr>
        <p:spPr>
          <a:xfrm>
            <a:off x="1085700" y="523433"/>
            <a:ext cx="7323200" cy="1021600"/>
          </a:xfrm>
          <a:prstGeom prst="rect">
            <a:avLst/>
          </a:prstGeom>
        </p:spPr>
        <p:txBody>
          <a:bodyPr spcFirstLastPara="1" wrap="square" lIns="121900" tIns="121900" rIns="121900" bIns="121900" anchor="ctr" anchorCtr="0">
            <a:noAutofit/>
          </a:bodyPr>
          <a:lstStyle/>
          <a:p>
            <a:r>
              <a:rPr lang="pt-BR" dirty="0"/>
              <a:t>RESUMO</a:t>
            </a:r>
            <a:endParaRPr dirty="0"/>
          </a:p>
        </p:txBody>
      </p:sp>
      <p:sp>
        <p:nvSpPr>
          <p:cNvPr id="513" name="Google Shape;513;p35"/>
          <p:cNvSpPr txBox="1">
            <a:spLocks noGrp="1"/>
          </p:cNvSpPr>
          <p:nvPr>
            <p:ph type="body" idx="1"/>
          </p:nvPr>
        </p:nvSpPr>
        <p:spPr>
          <a:xfrm>
            <a:off x="1085700" y="1769800"/>
            <a:ext cx="8176800" cy="4194000"/>
          </a:xfrm>
          <a:prstGeom prst="rect">
            <a:avLst/>
          </a:prstGeom>
        </p:spPr>
        <p:txBody>
          <a:bodyPr spcFirstLastPara="1" wrap="square" lIns="121900" tIns="121900" rIns="121900" bIns="121900" anchor="ctr" anchorCtr="0">
            <a:noAutofit/>
          </a:bodyPr>
          <a:lstStyle/>
          <a:p>
            <a:pPr marL="0" indent="0">
              <a:buNone/>
            </a:pPr>
            <a:r>
              <a:rPr lang="pt-BR" sz="2000" dirty="0"/>
              <a:t>O objetivo do presente artigo é discutir a inclusão da criança com Transtorno do Espectro Autista – TEA – no contexto escolar. Para que tal objetivo fosse alcançado, foi realizado uma breve apresentação do contexto histórico no que diz respeito ao diagnóstico de pessoas com esse transtorno. Para conhecimento mais prático, apresentamos os sintomas que os indivíduos com TEA manifestam e que afetam diretamente seu ensino e aprendizagem. Por fim, discorremos sobre os direitos e as possibilidades de trabalho com essas crianças na sala de aula. Essa produção tem por intenção despertar e auxiliar os professores no desafio da inclusão.</a:t>
            </a:r>
            <a:endParaRPr sz="2000" dirty="0"/>
          </a:p>
        </p:txBody>
      </p:sp>
      <p:sp>
        <p:nvSpPr>
          <p:cNvPr id="514" name="Google Shape;514;p35"/>
          <p:cNvSpPr txBox="1">
            <a:spLocks noGrp="1"/>
          </p:cNvSpPr>
          <p:nvPr>
            <p:ph type="sldNum" idx="12"/>
          </p:nvPr>
        </p:nvSpPr>
        <p:spPr>
          <a:xfrm>
            <a:off x="10157333" y="6182000"/>
            <a:ext cx="1983200" cy="420800"/>
          </a:xfrm>
          <a:prstGeom prst="rect">
            <a:avLst/>
          </a:prstGeom>
        </p:spPr>
        <p:txBody>
          <a:bodyPr spcFirstLastPara="1" wrap="square" lIns="121900" tIns="121900" rIns="121900" bIns="121900" anchor="ctr" anchorCtr="0">
            <a:noAutofit/>
          </a:bodyPr>
          <a:lstStyle/>
          <a:p>
            <a:pPr defTabSz="1219170">
              <a:buClr>
                <a:srgbClr val="000000"/>
              </a:buClr>
            </a:pPr>
            <a:fld id="{00000000-1234-1234-1234-123412341234}" type="slidenum">
              <a:rPr lang="en" kern="0"/>
              <a:pPr defTabSz="1219170">
                <a:buClr>
                  <a:srgbClr val="000000"/>
                </a:buClr>
              </a:pPr>
              <a:t>2</a:t>
            </a:fld>
            <a:endParaRPr kern="0"/>
          </a:p>
        </p:txBody>
      </p:sp>
      <p:grpSp>
        <p:nvGrpSpPr>
          <p:cNvPr id="6" name="Google Shape;579;p37">
            <a:extLst>
              <a:ext uri="{FF2B5EF4-FFF2-40B4-BE49-F238E27FC236}">
                <a16:creationId xmlns:a16="http://schemas.microsoft.com/office/drawing/2014/main" id="{25CF395F-7F8E-43F4-A9BD-6122435B7865}"/>
              </a:ext>
            </a:extLst>
          </p:cNvPr>
          <p:cNvGrpSpPr/>
          <p:nvPr/>
        </p:nvGrpSpPr>
        <p:grpSpPr>
          <a:xfrm>
            <a:off x="460338" y="854655"/>
            <a:ext cx="419453" cy="359156"/>
            <a:chOff x="1934025" y="1001650"/>
            <a:chExt cx="415300" cy="355600"/>
          </a:xfrm>
        </p:grpSpPr>
        <p:sp>
          <p:nvSpPr>
            <p:cNvPr id="7" name="Google Shape;580;p37">
              <a:extLst>
                <a:ext uri="{FF2B5EF4-FFF2-40B4-BE49-F238E27FC236}">
                  <a16:creationId xmlns:a16="http://schemas.microsoft.com/office/drawing/2014/main" id="{FFAB1019-A81C-4DB2-BE14-D9C91F3ADED8}"/>
                </a:ext>
              </a:extLst>
            </p:cNvPr>
            <p:cNvSpPr/>
            <p:nvPr/>
          </p:nvSpPr>
          <p:spPr>
            <a:xfrm>
              <a:off x="1934025" y="1303650"/>
              <a:ext cx="207650" cy="53600"/>
            </a:xfrm>
            <a:custGeom>
              <a:avLst/>
              <a:gdLst/>
              <a:ahLst/>
              <a:cxnLst/>
              <a:rect l="l" t="t" r="r" b="b"/>
              <a:pathLst>
                <a:path w="8306" h="2144" fill="none" extrusionOk="0">
                  <a:moveTo>
                    <a:pt x="1" y="0"/>
                  </a:moveTo>
                  <a:lnTo>
                    <a:pt x="1" y="487"/>
                  </a:lnTo>
                  <a:lnTo>
                    <a:pt x="1" y="487"/>
                  </a:lnTo>
                  <a:lnTo>
                    <a:pt x="25" y="633"/>
                  </a:lnTo>
                  <a:lnTo>
                    <a:pt x="74" y="755"/>
                  </a:lnTo>
                  <a:lnTo>
                    <a:pt x="147" y="853"/>
                  </a:lnTo>
                  <a:lnTo>
                    <a:pt x="245" y="950"/>
                  </a:lnTo>
                  <a:lnTo>
                    <a:pt x="245" y="950"/>
                  </a:lnTo>
                  <a:lnTo>
                    <a:pt x="391" y="1023"/>
                  </a:lnTo>
                  <a:lnTo>
                    <a:pt x="561" y="1047"/>
                  </a:lnTo>
                  <a:lnTo>
                    <a:pt x="561" y="1047"/>
                  </a:lnTo>
                  <a:lnTo>
                    <a:pt x="732" y="1023"/>
                  </a:lnTo>
                  <a:lnTo>
                    <a:pt x="732" y="1023"/>
                  </a:lnTo>
                  <a:lnTo>
                    <a:pt x="1292" y="853"/>
                  </a:lnTo>
                  <a:lnTo>
                    <a:pt x="1657" y="780"/>
                  </a:lnTo>
                  <a:lnTo>
                    <a:pt x="2071" y="682"/>
                  </a:lnTo>
                  <a:lnTo>
                    <a:pt x="2534" y="609"/>
                  </a:lnTo>
                  <a:lnTo>
                    <a:pt x="3021" y="560"/>
                  </a:lnTo>
                  <a:lnTo>
                    <a:pt x="3581" y="512"/>
                  </a:lnTo>
                  <a:lnTo>
                    <a:pt x="4166" y="487"/>
                  </a:lnTo>
                  <a:lnTo>
                    <a:pt x="4166" y="487"/>
                  </a:lnTo>
                  <a:lnTo>
                    <a:pt x="4604" y="512"/>
                  </a:lnTo>
                  <a:lnTo>
                    <a:pt x="5018" y="536"/>
                  </a:lnTo>
                  <a:lnTo>
                    <a:pt x="5408" y="609"/>
                  </a:lnTo>
                  <a:lnTo>
                    <a:pt x="5773" y="682"/>
                  </a:lnTo>
                  <a:lnTo>
                    <a:pt x="6114" y="780"/>
                  </a:lnTo>
                  <a:lnTo>
                    <a:pt x="6431" y="877"/>
                  </a:lnTo>
                  <a:lnTo>
                    <a:pt x="6699" y="999"/>
                  </a:lnTo>
                  <a:lnTo>
                    <a:pt x="6966" y="1120"/>
                  </a:lnTo>
                  <a:lnTo>
                    <a:pt x="7186" y="1242"/>
                  </a:lnTo>
                  <a:lnTo>
                    <a:pt x="7405" y="1388"/>
                  </a:lnTo>
                  <a:lnTo>
                    <a:pt x="7770" y="1656"/>
                  </a:lnTo>
                  <a:lnTo>
                    <a:pt x="8062" y="1924"/>
                  </a:lnTo>
                  <a:lnTo>
                    <a:pt x="8306" y="2143"/>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581;p37">
              <a:extLst>
                <a:ext uri="{FF2B5EF4-FFF2-40B4-BE49-F238E27FC236}">
                  <a16:creationId xmlns:a16="http://schemas.microsoft.com/office/drawing/2014/main" id="{055AB84E-196B-475A-AFDF-1E7385AD378F}"/>
                </a:ext>
              </a:extLst>
            </p:cNvPr>
            <p:cNvSpPr/>
            <p:nvPr/>
          </p:nvSpPr>
          <p:spPr>
            <a:xfrm>
              <a:off x="2141650" y="1303650"/>
              <a:ext cx="207675" cy="53600"/>
            </a:xfrm>
            <a:custGeom>
              <a:avLst/>
              <a:gdLst/>
              <a:ahLst/>
              <a:cxnLst/>
              <a:rect l="l" t="t" r="r" b="b"/>
              <a:pathLst>
                <a:path w="8307" h="2144" fill="none" extrusionOk="0">
                  <a:moveTo>
                    <a:pt x="1" y="2143"/>
                  </a:moveTo>
                  <a:lnTo>
                    <a:pt x="1" y="2143"/>
                  </a:lnTo>
                  <a:lnTo>
                    <a:pt x="245" y="1924"/>
                  </a:lnTo>
                  <a:lnTo>
                    <a:pt x="537" y="1656"/>
                  </a:lnTo>
                  <a:lnTo>
                    <a:pt x="902" y="1388"/>
                  </a:lnTo>
                  <a:lnTo>
                    <a:pt x="1121" y="1242"/>
                  </a:lnTo>
                  <a:lnTo>
                    <a:pt x="1341" y="1120"/>
                  </a:lnTo>
                  <a:lnTo>
                    <a:pt x="1608" y="999"/>
                  </a:lnTo>
                  <a:lnTo>
                    <a:pt x="1876" y="877"/>
                  </a:lnTo>
                  <a:lnTo>
                    <a:pt x="2193" y="780"/>
                  </a:lnTo>
                  <a:lnTo>
                    <a:pt x="2534" y="682"/>
                  </a:lnTo>
                  <a:lnTo>
                    <a:pt x="2899" y="609"/>
                  </a:lnTo>
                  <a:lnTo>
                    <a:pt x="3289" y="536"/>
                  </a:lnTo>
                  <a:lnTo>
                    <a:pt x="3703" y="512"/>
                  </a:lnTo>
                  <a:lnTo>
                    <a:pt x="4141" y="487"/>
                  </a:lnTo>
                  <a:lnTo>
                    <a:pt x="4141" y="487"/>
                  </a:lnTo>
                  <a:lnTo>
                    <a:pt x="4726" y="512"/>
                  </a:lnTo>
                  <a:lnTo>
                    <a:pt x="5286" y="560"/>
                  </a:lnTo>
                  <a:lnTo>
                    <a:pt x="5773" y="609"/>
                  </a:lnTo>
                  <a:lnTo>
                    <a:pt x="6236" y="682"/>
                  </a:lnTo>
                  <a:lnTo>
                    <a:pt x="6650" y="780"/>
                  </a:lnTo>
                  <a:lnTo>
                    <a:pt x="7015" y="853"/>
                  </a:lnTo>
                  <a:lnTo>
                    <a:pt x="7575" y="1023"/>
                  </a:lnTo>
                  <a:lnTo>
                    <a:pt x="7575" y="1023"/>
                  </a:lnTo>
                  <a:lnTo>
                    <a:pt x="7746" y="1047"/>
                  </a:lnTo>
                  <a:lnTo>
                    <a:pt x="7746" y="1047"/>
                  </a:lnTo>
                  <a:lnTo>
                    <a:pt x="7916" y="1023"/>
                  </a:lnTo>
                  <a:lnTo>
                    <a:pt x="8062" y="950"/>
                  </a:lnTo>
                  <a:lnTo>
                    <a:pt x="8062" y="950"/>
                  </a:lnTo>
                  <a:lnTo>
                    <a:pt x="8160" y="853"/>
                  </a:lnTo>
                  <a:lnTo>
                    <a:pt x="8233" y="755"/>
                  </a:lnTo>
                  <a:lnTo>
                    <a:pt x="8282" y="633"/>
                  </a:lnTo>
                  <a:lnTo>
                    <a:pt x="8306" y="487"/>
                  </a:lnTo>
                  <a:lnTo>
                    <a:pt x="8306"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 name="Google Shape;582;p37">
              <a:extLst>
                <a:ext uri="{FF2B5EF4-FFF2-40B4-BE49-F238E27FC236}">
                  <a16:creationId xmlns:a16="http://schemas.microsoft.com/office/drawing/2014/main" id="{4BF3DB0F-3CFE-44F9-B198-CA016B46B738}"/>
                </a:ext>
              </a:extLst>
            </p:cNvPr>
            <p:cNvSpPr/>
            <p:nvPr/>
          </p:nvSpPr>
          <p:spPr>
            <a:xfrm>
              <a:off x="1934025" y="1001650"/>
              <a:ext cx="207650" cy="331250"/>
            </a:xfrm>
            <a:custGeom>
              <a:avLst/>
              <a:gdLst/>
              <a:ahLst/>
              <a:cxnLst/>
              <a:rect l="l" t="t" r="r" b="b"/>
              <a:pathLst>
                <a:path w="8306" h="13250" fill="none" extrusionOk="0">
                  <a:moveTo>
                    <a:pt x="8306" y="2192"/>
                  </a:moveTo>
                  <a:lnTo>
                    <a:pt x="8306" y="13249"/>
                  </a:lnTo>
                  <a:lnTo>
                    <a:pt x="8306" y="13249"/>
                  </a:lnTo>
                  <a:lnTo>
                    <a:pt x="8062" y="13030"/>
                  </a:lnTo>
                  <a:lnTo>
                    <a:pt x="7770" y="12762"/>
                  </a:lnTo>
                  <a:lnTo>
                    <a:pt x="7405" y="12494"/>
                  </a:lnTo>
                  <a:lnTo>
                    <a:pt x="7186" y="12348"/>
                  </a:lnTo>
                  <a:lnTo>
                    <a:pt x="6966" y="12226"/>
                  </a:lnTo>
                  <a:lnTo>
                    <a:pt x="6699" y="12105"/>
                  </a:lnTo>
                  <a:lnTo>
                    <a:pt x="6431" y="11983"/>
                  </a:lnTo>
                  <a:lnTo>
                    <a:pt x="6114" y="11885"/>
                  </a:lnTo>
                  <a:lnTo>
                    <a:pt x="5773" y="11788"/>
                  </a:lnTo>
                  <a:lnTo>
                    <a:pt x="5408" y="11715"/>
                  </a:lnTo>
                  <a:lnTo>
                    <a:pt x="5018" y="11642"/>
                  </a:lnTo>
                  <a:lnTo>
                    <a:pt x="4604" y="11617"/>
                  </a:lnTo>
                  <a:lnTo>
                    <a:pt x="4166" y="11593"/>
                  </a:lnTo>
                  <a:lnTo>
                    <a:pt x="4166" y="11593"/>
                  </a:lnTo>
                  <a:lnTo>
                    <a:pt x="3581" y="11617"/>
                  </a:lnTo>
                  <a:lnTo>
                    <a:pt x="3021" y="11666"/>
                  </a:lnTo>
                  <a:lnTo>
                    <a:pt x="2534" y="11715"/>
                  </a:lnTo>
                  <a:lnTo>
                    <a:pt x="2071" y="11788"/>
                  </a:lnTo>
                  <a:lnTo>
                    <a:pt x="1657" y="11885"/>
                  </a:lnTo>
                  <a:lnTo>
                    <a:pt x="1292" y="11958"/>
                  </a:lnTo>
                  <a:lnTo>
                    <a:pt x="732" y="12129"/>
                  </a:lnTo>
                  <a:lnTo>
                    <a:pt x="732" y="12129"/>
                  </a:lnTo>
                  <a:lnTo>
                    <a:pt x="561" y="12153"/>
                  </a:lnTo>
                  <a:lnTo>
                    <a:pt x="561" y="12153"/>
                  </a:lnTo>
                  <a:lnTo>
                    <a:pt x="391" y="12129"/>
                  </a:lnTo>
                  <a:lnTo>
                    <a:pt x="245" y="12056"/>
                  </a:lnTo>
                  <a:lnTo>
                    <a:pt x="245" y="12056"/>
                  </a:lnTo>
                  <a:lnTo>
                    <a:pt x="147" y="11958"/>
                  </a:lnTo>
                  <a:lnTo>
                    <a:pt x="74" y="11861"/>
                  </a:lnTo>
                  <a:lnTo>
                    <a:pt x="25" y="11739"/>
                  </a:lnTo>
                  <a:lnTo>
                    <a:pt x="1" y="11593"/>
                  </a:lnTo>
                  <a:lnTo>
                    <a:pt x="1" y="1656"/>
                  </a:lnTo>
                  <a:lnTo>
                    <a:pt x="1" y="1656"/>
                  </a:lnTo>
                  <a:lnTo>
                    <a:pt x="25" y="1534"/>
                  </a:lnTo>
                  <a:lnTo>
                    <a:pt x="50" y="1437"/>
                  </a:lnTo>
                  <a:lnTo>
                    <a:pt x="123" y="1315"/>
                  </a:lnTo>
                  <a:lnTo>
                    <a:pt x="196" y="1242"/>
                  </a:lnTo>
                  <a:lnTo>
                    <a:pt x="196" y="1242"/>
                  </a:lnTo>
                  <a:lnTo>
                    <a:pt x="342" y="1120"/>
                  </a:lnTo>
                  <a:lnTo>
                    <a:pt x="512" y="974"/>
                  </a:lnTo>
                  <a:lnTo>
                    <a:pt x="926" y="755"/>
                  </a:lnTo>
                  <a:lnTo>
                    <a:pt x="1389" y="536"/>
                  </a:lnTo>
                  <a:lnTo>
                    <a:pt x="1901" y="341"/>
                  </a:lnTo>
                  <a:lnTo>
                    <a:pt x="2461" y="195"/>
                  </a:lnTo>
                  <a:lnTo>
                    <a:pt x="3021" y="73"/>
                  </a:lnTo>
                  <a:lnTo>
                    <a:pt x="3581" y="24"/>
                  </a:lnTo>
                  <a:lnTo>
                    <a:pt x="4166" y="0"/>
                  </a:lnTo>
                  <a:lnTo>
                    <a:pt x="4166" y="0"/>
                  </a:lnTo>
                  <a:lnTo>
                    <a:pt x="4531" y="0"/>
                  </a:lnTo>
                  <a:lnTo>
                    <a:pt x="4872" y="49"/>
                  </a:lnTo>
                  <a:lnTo>
                    <a:pt x="5213" y="98"/>
                  </a:lnTo>
                  <a:lnTo>
                    <a:pt x="5530" y="171"/>
                  </a:lnTo>
                  <a:lnTo>
                    <a:pt x="5822" y="268"/>
                  </a:lnTo>
                  <a:lnTo>
                    <a:pt x="6114" y="365"/>
                  </a:lnTo>
                  <a:lnTo>
                    <a:pt x="6358" y="487"/>
                  </a:lnTo>
                  <a:lnTo>
                    <a:pt x="6626" y="609"/>
                  </a:lnTo>
                  <a:lnTo>
                    <a:pt x="7064" y="901"/>
                  </a:lnTo>
                  <a:lnTo>
                    <a:pt x="7429" y="1169"/>
                  </a:lnTo>
                  <a:lnTo>
                    <a:pt x="7746" y="1437"/>
                  </a:lnTo>
                  <a:lnTo>
                    <a:pt x="8014" y="1681"/>
                  </a:lnTo>
                  <a:lnTo>
                    <a:pt x="8014" y="1681"/>
                  </a:lnTo>
                  <a:lnTo>
                    <a:pt x="8136" y="1802"/>
                  </a:lnTo>
                  <a:lnTo>
                    <a:pt x="8136" y="1802"/>
                  </a:lnTo>
                  <a:lnTo>
                    <a:pt x="8209" y="1875"/>
                  </a:lnTo>
                  <a:lnTo>
                    <a:pt x="8257" y="1973"/>
                  </a:lnTo>
                  <a:lnTo>
                    <a:pt x="8306" y="2095"/>
                  </a:lnTo>
                  <a:lnTo>
                    <a:pt x="8306" y="2192"/>
                  </a:lnTo>
                  <a:lnTo>
                    <a:pt x="8306" y="2192"/>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 name="Google Shape;583;p37">
              <a:extLst>
                <a:ext uri="{FF2B5EF4-FFF2-40B4-BE49-F238E27FC236}">
                  <a16:creationId xmlns:a16="http://schemas.microsoft.com/office/drawing/2014/main" id="{29FFE176-DFF0-4EB2-85EB-9929146F0A9E}"/>
                </a:ext>
              </a:extLst>
            </p:cNvPr>
            <p:cNvSpPr/>
            <p:nvPr/>
          </p:nvSpPr>
          <p:spPr>
            <a:xfrm>
              <a:off x="2141650" y="1001650"/>
              <a:ext cx="207675" cy="331250"/>
            </a:xfrm>
            <a:custGeom>
              <a:avLst/>
              <a:gdLst/>
              <a:ahLst/>
              <a:cxnLst/>
              <a:rect l="l" t="t" r="r" b="b"/>
              <a:pathLst>
                <a:path w="8307" h="13250" fill="none" extrusionOk="0">
                  <a:moveTo>
                    <a:pt x="1" y="2192"/>
                  </a:moveTo>
                  <a:lnTo>
                    <a:pt x="1" y="13249"/>
                  </a:lnTo>
                  <a:lnTo>
                    <a:pt x="1" y="13249"/>
                  </a:lnTo>
                  <a:lnTo>
                    <a:pt x="245" y="13030"/>
                  </a:lnTo>
                  <a:lnTo>
                    <a:pt x="537" y="12762"/>
                  </a:lnTo>
                  <a:lnTo>
                    <a:pt x="902" y="12494"/>
                  </a:lnTo>
                  <a:lnTo>
                    <a:pt x="1121" y="12348"/>
                  </a:lnTo>
                  <a:lnTo>
                    <a:pt x="1341" y="12226"/>
                  </a:lnTo>
                  <a:lnTo>
                    <a:pt x="1608" y="12105"/>
                  </a:lnTo>
                  <a:lnTo>
                    <a:pt x="1876" y="11983"/>
                  </a:lnTo>
                  <a:lnTo>
                    <a:pt x="2193" y="11885"/>
                  </a:lnTo>
                  <a:lnTo>
                    <a:pt x="2534" y="11788"/>
                  </a:lnTo>
                  <a:lnTo>
                    <a:pt x="2899" y="11715"/>
                  </a:lnTo>
                  <a:lnTo>
                    <a:pt x="3289" y="11642"/>
                  </a:lnTo>
                  <a:lnTo>
                    <a:pt x="3703" y="11617"/>
                  </a:lnTo>
                  <a:lnTo>
                    <a:pt x="4141" y="11593"/>
                  </a:lnTo>
                  <a:lnTo>
                    <a:pt x="4141" y="11593"/>
                  </a:lnTo>
                  <a:lnTo>
                    <a:pt x="4726" y="11617"/>
                  </a:lnTo>
                  <a:lnTo>
                    <a:pt x="5286" y="11666"/>
                  </a:lnTo>
                  <a:lnTo>
                    <a:pt x="5773" y="11715"/>
                  </a:lnTo>
                  <a:lnTo>
                    <a:pt x="6236" y="11788"/>
                  </a:lnTo>
                  <a:lnTo>
                    <a:pt x="6650" y="11885"/>
                  </a:lnTo>
                  <a:lnTo>
                    <a:pt x="7015" y="11958"/>
                  </a:lnTo>
                  <a:lnTo>
                    <a:pt x="7575" y="12129"/>
                  </a:lnTo>
                  <a:lnTo>
                    <a:pt x="7575" y="12129"/>
                  </a:lnTo>
                  <a:lnTo>
                    <a:pt x="7746" y="12153"/>
                  </a:lnTo>
                  <a:lnTo>
                    <a:pt x="7746" y="12153"/>
                  </a:lnTo>
                  <a:lnTo>
                    <a:pt x="7916" y="12129"/>
                  </a:lnTo>
                  <a:lnTo>
                    <a:pt x="8062" y="12056"/>
                  </a:lnTo>
                  <a:lnTo>
                    <a:pt x="8062" y="12056"/>
                  </a:lnTo>
                  <a:lnTo>
                    <a:pt x="8160" y="11958"/>
                  </a:lnTo>
                  <a:lnTo>
                    <a:pt x="8233" y="11861"/>
                  </a:lnTo>
                  <a:lnTo>
                    <a:pt x="8282" y="11739"/>
                  </a:lnTo>
                  <a:lnTo>
                    <a:pt x="8306" y="11593"/>
                  </a:lnTo>
                  <a:lnTo>
                    <a:pt x="8306" y="1656"/>
                  </a:lnTo>
                  <a:lnTo>
                    <a:pt x="8306" y="1656"/>
                  </a:lnTo>
                  <a:lnTo>
                    <a:pt x="8282" y="1534"/>
                  </a:lnTo>
                  <a:lnTo>
                    <a:pt x="8257" y="1437"/>
                  </a:lnTo>
                  <a:lnTo>
                    <a:pt x="8184" y="1315"/>
                  </a:lnTo>
                  <a:lnTo>
                    <a:pt x="8111" y="1242"/>
                  </a:lnTo>
                  <a:lnTo>
                    <a:pt x="8111" y="1242"/>
                  </a:lnTo>
                  <a:lnTo>
                    <a:pt x="7965" y="1120"/>
                  </a:lnTo>
                  <a:lnTo>
                    <a:pt x="7795" y="974"/>
                  </a:lnTo>
                  <a:lnTo>
                    <a:pt x="7381" y="755"/>
                  </a:lnTo>
                  <a:lnTo>
                    <a:pt x="6918" y="536"/>
                  </a:lnTo>
                  <a:lnTo>
                    <a:pt x="6406" y="341"/>
                  </a:lnTo>
                  <a:lnTo>
                    <a:pt x="5846" y="195"/>
                  </a:lnTo>
                  <a:lnTo>
                    <a:pt x="5286" y="73"/>
                  </a:lnTo>
                  <a:lnTo>
                    <a:pt x="4726" y="24"/>
                  </a:lnTo>
                  <a:lnTo>
                    <a:pt x="4141" y="0"/>
                  </a:lnTo>
                  <a:lnTo>
                    <a:pt x="4141" y="0"/>
                  </a:lnTo>
                  <a:lnTo>
                    <a:pt x="3776" y="0"/>
                  </a:lnTo>
                  <a:lnTo>
                    <a:pt x="3435" y="49"/>
                  </a:lnTo>
                  <a:lnTo>
                    <a:pt x="3094" y="98"/>
                  </a:lnTo>
                  <a:lnTo>
                    <a:pt x="2777" y="171"/>
                  </a:lnTo>
                  <a:lnTo>
                    <a:pt x="2485" y="268"/>
                  </a:lnTo>
                  <a:lnTo>
                    <a:pt x="2193" y="365"/>
                  </a:lnTo>
                  <a:lnTo>
                    <a:pt x="1949" y="487"/>
                  </a:lnTo>
                  <a:lnTo>
                    <a:pt x="1681" y="609"/>
                  </a:lnTo>
                  <a:lnTo>
                    <a:pt x="1243" y="901"/>
                  </a:lnTo>
                  <a:lnTo>
                    <a:pt x="878" y="1169"/>
                  </a:lnTo>
                  <a:lnTo>
                    <a:pt x="561" y="1437"/>
                  </a:lnTo>
                  <a:lnTo>
                    <a:pt x="293" y="1681"/>
                  </a:lnTo>
                  <a:lnTo>
                    <a:pt x="293" y="1681"/>
                  </a:lnTo>
                  <a:lnTo>
                    <a:pt x="171" y="1802"/>
                  </a:lnTo>
                  <a:lnTo>
                    <a:pt x="171" y="1802"/>
                  </a:lnTo>
                  <a:lnTo>
                    <a:pt x="98" y="1875"/>
                  </a:lnTo>
                  <a:lnTo>
                    <a:pt x="50" y="1973"/>
                  </a:lnTo>
                  <a:lnTo>
                    <a:pt x="1" y="2095"/>
                  </a:lnTo>
                  <a:lnTo>
                    <a:pt x="1" y="2192"/>
                  </a:lnTo>
                  <a:lnTo>
                    <a:pt x="1" y="2192"/>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1878519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18"/>
          <p:cNvSpPr txBox="1">
            <a:spLocks noGrp="1"/>
          </p:cNvSpPr>
          <p:nvPr>
            <p:ph type="body" idx="1"/>
          </p:nvPr>
        </p:nvSpPr>
        <p:spPr>
          <a:xfrm>
            <a:off x="1085700" y="2050651"/>
            <a:ext cx="4504400" cy="3632400"/>
          </a:xfrm>
          <a:prstGeom prst="rect">
            <a:avLst/>
          </a:prstGeom>
        </p:spPr>
        <p:txBody>
          <a:bodyPr spcFirstLastPara="1" wrap="square" lIns="121900" tIns="121900" rIns="121900" bIns="121900" anchor="t" anchorCtr="0">
            <a:noAutofit/>
          </a:bodyPr>
          <a:lstStyle/>
          <a:p>
            <a:pPr marL="0" indent="0">
              <a:buNone/>
            </a:pPr>
            <a:r>
              <a:rPr lang="pt-BR" b="1" dirty="0"/>
              <a:t>Geral</a:t>
            </a:r>
          </a:p>
          <a:p>
            <a:pPr marL="0" indent="0">
              <a:buNone/>
            </a:pPr>
            <a:endParaRPr sz="1067" b="1" dirty="0"/>
          </a:p>
          <a:p>
            <a:pPr marL="0" indent="0">
              <a:spcBef>
                <a:spcPts val="1333"/>
              </a:spcBef>
              <a:spcAft>
                <a:spcPts val="1333"/>
              </a:spcAft>
              <a:buNone/>
            </a:pPr>
            <a:r>
              <a:rPr lang="pt-BR" sz="1870" dirty="0"/>
              <a:t>O objetivo do presente artigo é discutir sobre a inclusão da criança com Transtorno do Espectro Autista no contexto escolar.</a:t>
            </a:r>
            <a:endParaRPr sz="1870" dirty="0"/>
          </a:p>
        </p:txBody>
      </p:sp>
      <p:sp>
        <p:nvSpPr>
          <p:cNvPr id="268" name="Google Shape;268;p18"/>
          <p:cNvSpPr txBox="1">
            <a:spLocks noGrp="1"/>
          </p:cNvSpPr>
          <p:nvPr>
            <p:ph type="title"/>
          </p:nvPr>
        </p:nvSpPr>
        <p:spPr>
          <a:xfrm>
            <a:off x="1085700" y="523433"/>
            <a:ext cx="7011200" cy="1021600"/>
          </a:xfrm>
          <a:prstGeom prst="rect">
            <a:avLst/>
          </a:prstGeom>
        </p:spPr>
        <p:txBody>
          <a:bodyPr spcFirstLastPara="1" wrap="square" lIns="121900" tIns="121900" rIns="121900" bIns="121900" anchor="ctr" anchorCtr="0">
            <a:noAutofit/>
          </a:bodyPr>
          <a:lstStyle/>
          <a:p>
            <a:r>
              <a:rPr lang="pt-BR" dirty="0"/>
              <a:t>OBJETIVOS</a:t>
            </a:r>
            <a:endParaRPr dirty="0"/>
          </a:p>
        </p:txBody>
      </p:sp>
      <p:sp>
        <p:nvSpPr>
          <p:cNvPr id="269" name="Google Shape;269;p18"/>
          <p:cNvSpPr txBox="1">
            <a:spLocks noGrp="1"/>
          </p:cNvSpPr>
          <p:nvPr>
            <p:ph type="body" idx="2"/>
          </p:nvPr>
        </p:nvSpPr>
        <p:spPr>
          <a:xfrm>
            <a:off x="5861497" y="2050651"/>
            <a:ext cx="4504400" cy="3632400"/>
          </a:xfrm>
          <a:prstGeom prst="rect">
            <a:avLst/>
          </a:prstGeom>
        </p:spPr>
        <p:txBody>
          <a:bodyPr spcFirstLastPara="1" wrap="square" lIns="121900" tIns="121900" rIns="121900" bIns="121900" anchor="t" anchorCtr="0">
            <a:noAutofit/>
          </a:bodyPr>
          <a:lstStyle/>
          <a:p>
            <a:pPr marL="0" indent="0">
              <a:buNone/>
            </a:pPr>
            <a:r>
              <a:rPr lang="pt-BR" b="1" dirty="0"/>
              <a:t>Específico</a:t>
            </a:r>
          </a:p>
          <a:p>
            <a:pPr marL="0" indent="0">
              <a:buNone/>
            </a:pPr>
            <a:endParaRPr sz="1067" b="1" dirty="0"/>
          </a:p>
          <a:p>
            <a:pPr indent="-507987">
              <a:spcBef>
                <a:spcPts val="0"/>
              </a:spcBef>
              <a:buSzPts val="2400"/>
            </a:pPr>
            <a:r>
              <a:rPr lang="pt-BR" sz="1867" dirty="0"/>
              <a:t>Apresentação dos sintomas que os indivíduos com TEA manifestam;</a:t>
            </a:r>
          </a:p>
          <a:p>
            <a:pPr indent="-507987">
              <a:spcBef>
                <a:spcPts val="0"/>
              </a:spcBef>
              <a:buSzPts val="2400"/>
            </a:pPr>
            <a:endParaRPr lang="pt-BR" sz="1867" dirty="0"/>
          </a:p>
          <a:p>
            <a:pPr indent="-507987">
              <a:spcBef>
                <a:spcPts val="0"/>
              </a:spcBef>
              <a:buSzPts val="2400"/>
            </a:pPr>
            <a:r>
              <a:rPr lang="pt-BR" sz="1867" dirty="0"/>
              <a:t>Reflexão sobre o direito à educação e a permanência na rede regular de ensino; </a:t>
            </a:r>
          </a:p>
          <a:p>
            <a:pPr indent="-507987">
              <a:spcBef>
                <a:spcPts val="0"/>
              </a:spcBef>
              <a:buSzPts val="2400"/>
            </a:pPr>
            <a:endParaRPr lang="pt-BR" sz="1867" dirty="0"/>
          </a:p>
          <a:p>
            <a:pPr indent="-507987">
              <a:spcBef>
                <a:spcPts val="0"/>
              </a:spcBef>
              <a:buSzPts val="2400"/>
            </a:pPr>
            <a:r>
              <a:rPr lang="pt-BR" sz="1867" dirty="0"/>
              <a:t>Mostrar possibilidades de trabalho com essas crianças na sala de aula.</a:t>
            </a:r>
            <a:endParaRPr lang="en-US" sz="1867" dirty="0"/>
          </a:p>
        </p:txBody>
      </p:sp>
      <p:sp>
        <p:nvSpPr>
          <p:cNvPr id="270" name="Google Shape;270;p18"/>
          <p:cNvSpPr txBox="1">
            <a:spLocks noGrp="1"/>
          </p:cNvSpPr>
          <p:nvPr>
            <p:ph type="sldNum" idx="12"/>
          </p:nvPr>
        </p:nvSpPr>
        <p:spPr>
          <a:xfrm>
            <a:off x="10157333" y="6182000"/>
            <a:ext cx="1983200" cy="420800"/>
          </a:xfrm>
          <a:prstGeom prst="rect">
            <a:avLst/>
          </a:prstGeom>
        </p:spPr>
        <p:txBody>
          <a:bodyPr spcFirstLastPara="1" wrap="square" lIns="121900" tIns="121900" rIns="121900" bIns="121900" anchor="ctr" anchorCtr="0">
            <a:noAutofit/>
          </a:bodyPr>
          <a:lstStyle/>
          <a:p>
            <a:pPr defTabSz="1219170">
              <a:buClr>
                <a:srgbClr val="000000"/>
              </a:buClr>
            </a:pPr>
            <a:fld id="{00000000-1234-1234-1234-123412341234}" type="slidenum">
              <a:rPr lang="en" kern="0"/>
              <a:pPr defTabSz="1219170">
                <a:buClr>
                  <a:srgbClr val="000000"/>
                </a:buClr>
              </a:pPr>
              <a:t>3</a:t>
            </a:fld>
            <a:endParaRPr kern="0"/>
          </a:p>
        </p:txBody>
      </p:sp>
      <p:grpSp>
        <p:nvGrpSpPr>
          <p:cNvPr id="271" name="Google Shape;271;p18"/>
          <p:cNvGrpSpPr/>
          <p:nvPr/>
        </p:nvGrpSpPr>
        <p:grpSpPr>
          <a:xfrm>
            <a:off x="416622" y="783014"/>
            <a:ext cx="412029" cy="502449"/>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22"/>
          <p:cNvSpPr txBox="1">
            <a:spLocks noGrp="1"/>
          </p:cNvSpPr>
          <p:nvPr>
            <p:ph type="title"/>
          </p:nvPr>
        </p:nvSpPr>
        <p:spPr>
          <a:xfrm>
            <a:off x="1085700" y="523433"/>
            <a:ext cx="7011200" cy="1021600"/>
          </a:xfrm>
          <a:prstGeom prst="rect">
            <a:avLst/>
          </a:prstGeom>
        </p:spPr>
        <p:txBody>
          <a:bodyPr spcFirstLastPara="1" wrap="square" lIns="121900" tIns="121900" rIns="121900" bIns="121900" anchor="ctr" anchorCtr="0">
            <a:noAutofit/>
          </a:bodyPr>
          <a:lstStyle/>
          <a:p>
            <a:r>
              <a:rPr lang="pt-BR" dirty="0"/>
              <a:t>INTRODUÇÃO</a:t>
            </a:r>
            <a:endParaRPr dirty="0"/>
          </a:p>
        </p:txBody>
      </p:sp>
      <p:sp>
        <p:nvSpPr>
          <p:cNvPr id="321" name="Google Shape;321;p22"/>
          <p:cNvSpPr txBox="1">
            <a:spLocks noGrp="1"/>
          </p:cNvSpPr>
          <p:nvPr>
            <p:ph type="sldNum" idx="12"/>
          </p:nvPr>
        </p:nvSpPr>
        <p:spPr>
          <a:xfrm>
            <a:off x="10157333" y="6182000"/>
            <a:ext cx="1983200" cy="420800"/>
          </a:xfrm>
          <a:prstGeom prst="rect">
            <a:avLst/>
          </a:prstGeom>
        </p:spPr>
        <p:txBody>
          <a:bodyPr spcFirstLastPara="1" wrap="square" lIns="121900" tIns="121900" rIns="121900" bIns="121900" anchor="ctr" anchorCtr="0">
            <a:noAutofit/>
          </a:bodyPr>
          <a:lstStyle/>
          <a:p>
            <a:pPr defTabSz="1219170">
              <a:buClr>
                <a:srgbClr val="000000"/>
              </a:buClr>
            </a:pPr>
            <a:fld id="{00000000-1234-1234-1234-123412341234}" type="slidenum">
              <a:rPr lang="en" kern="0"/>
              <a:pPr defTabSz="1219170">
                <a:buClr>
                  <a:srgbClr val="000000"/>
                </a:buClr>
              </a:pPr>
              <a:t>4</a:t>
            </a:fld>
            <a:endParaRPr kern="0"/>
          </a:p>
        </p:txBody>
      </p:sp>
      <p:sp>
        <p:nvSpPr>
          <p:cNvPr id="322" name="Google Shape;322;p22"/>
          <p:cNvSpPr/>
          <p:nvPr/>
        </p:nvSpPr>
        <p:spPr>
          <a:xfrm>
            <a:off x="4504800" y="2517933"/>
            <a:ext cx="3182400" cy="3182400"/>
          </a:xfrm>
          <a:prstGeom prst="diamond">
            <a:avLst/>
          </a:prstGeom>
          <a:solidFill>
            <a:srgbClr val="C7D3E6"/>
          </a:solidFill>
          <a:ln w="38100" cap="flat" cmpd="sng">
            <a:solidFill>
              <a:srgbClr val="92A8C8"/>
            </a:solidFill>
            <a:prstDash val="solid"/>
            <a:miter lim="8000"/>
            <a:headEnd type="none" w="sm" len="sm"/>
            <a:tailEnd type="none" w="sm" len="sm"/>
          </a:ln>
        </p:spPr>
        <p:txBody>
          <a:bodyPr spcFirstLastPara="1" wrap="square" lIns="121900" tIns="121900" rIns="121900" bIns="121900" anchor="ctr" anchorCtr="0">
            <a:noAutofit/>
          </a:bodyPr>
          <a:lstStyle/>
          <a:p>
            <a:pPr algn="ctr" defTabSz="1219170">
              <a:buClr>
                <a:srgbClr val="000000"/>
              </a:buClr>
            </a:pPr>
            <a:r>
              <a:rPr lang="pt-BR" sz="1867" kern="0" dirty="0">
                <a:solidFill>
                  <a:srgbClr val="263248"/>
                </a:solidFill>
                <a:latin typeface="Roboto Condensed"/>
                <a:ea typeface="Roboto Condensed"/>
                <a:cs typeface="Roboto Condensed"/>
                <a:sym typeface="Roboto Condensed"/>
              </a:rPr>
              <a:t>Transtorno do Espectro do Autismo (TEA)</a:t>
            </a:r>
            <a:endParaRPr sz="1867" kern="0" dirty="0">
              <a:solidFill>
                <a:srgbClr val="263248"/>
              </a:solidFill>
              <a:latin typeface="Roboto Condensed"/>
              <a:ea typeface="Roboto Condensed"/>
              <a:cs typeface="Roboto Condensed"/>
              <a:sym typeface="Roboto Condensed"/>
            </a:endParaRPr>
          </a:p>
        </p:txBody>
      </p:sp>
      <p:sp>
        <p:nvSpPr>
          <p:cNvPr id="323" name="Google Shape;323;p22"/>
          <p:cNvSpPr/>
          <p:nvPr/>
        </p:nvSpPr>
        <p:spPr>
          <a:xfrm>
            <a:off x="1914525" y="2517933"/>
            <a:ext cx="3403075" cy="3182400"/>
          </a:xfrm>
          <a:prstGeom prst="diamond">
            <a:avLst/>
          </a:prstGeom>
          <a:noFill/>
          <a:ln w="76200" cap="flat" cmpd="sng">
            <a:solidFill>
              <a:srgbClr val="FF9800"/>
            </a:solidFill>
            <a:prstDash val="solid"/>
            <a:miter lim="8000"/>
            <a:headEnd type="none" w="sm" len="sm"/>
            <a:tailEnd type="none" w="sm" len="sm"/>
          </a:ln>
        </p:spPr>
        <p:txBody>
          <a:bodyPr spcFirstLastPara="1" wrap="square" lIns="121900" tIns="121900" rIns="121900" bIns="121900" anchor="ctr" anchorCtr="0">
            <a:noAutofit/>
          </a:bodyPr>
          <a:lstStyle/>
          <a:p>
            <a:pPr algn="ctr" defTabSz="1219170">
              <a:buClr>
                <a:srgbClr val="000000"/>
              </a:buClr>
            </a:pPr>
            <a:r>
              <a:rPr lang="pt-BR" sz="1867" kern="0" dirty="0">
                <a:solidFill>
                  <a:srgbClr val="D26F00"/>
                </a:solidFill>
                <a:latin typeface="Roboto Condensed"/>
                <a:ea typeface="Roboto Condensed"/>
                <a:cs typeface="Roboto Condensed"/>
                <a:sym typeface="Roboto Condensed"/>
              </a:rPr>
              <a:t>Contexto histórico</a:t>
            </a:r>
            <a:endParaRPr sz="1867" kern="0" dirty="0">
              <a:solidFill>
                <a:srgbClr val="D26F00"/>
              </a:solidFill>
              <a:latin typeface="Roboto Condensed"/>
              <a:ea typeface="Roboto Condensed"/>
              <a:cs typeface="Roboto Condensed"/>
              <a:sym typeface="Roboto Condensed"/>
            </a:endParaRPr>
          </a:p>
        </p:txBody>
      </p:sp>
      <p:sp>
        <p:nvSpPr>
          <p:cNvPr id="324" name="Google Shape;324;p22"/>
          <p:cNvSpPr/>
          <p:nvPr/>
        </p:nvSpPr>
        <p:spPr>
          <a:xfrm>
            <a:off x="6874400" y="2517933"/>
            <a:ext cx="3403074" cy="3182400"/>
          </a:xfrm>
          <a:prstGeom prst="diamond">
            <a:avLst/>
          </a:prstGeom>
          <a:noFill/>
          <a:ln w="76200" cap="flat" cmpd="sng">
            <a:solidFill>
              <a:srgbClr val="FF9800"/>
            </a:solidFill>
            <a:prstDash val="solid"/>
            <a:miter lim="8000"/>
            <a:headEnd type="none" w="sm" len="sm"/>
            <a:tailEnd type="none" w="sm" len="sm"/>
          </a:ln>
        </p:spPr>
        <p:txBody>
          <a:bodyPr spcFirstLastPara="1" wrap="square" lIns="121900" tIns="121900" rIns="121900" bIns="121900" anchor="ctr" anchorCtr="0">
            <a:noAutofit/>
          </a:bodyPr>
          <a:lstStyle/>
          <a:p>
            <a:pPr algn="ctr" defTabSz="1219170">
              <a:buClr>
                <a:srgbClr val="000000"/>
              </a:buClr>
            </a:pPr>
            <a:r>
              <a:rPr lang="pt-BR" sz="1867" kern="0" dirty="0">
                <a:solidFill>
                  <a:srgbClr val="D26F00"/>
                </a:solidFill>
                <a:latin typeface="Roboto Condensed"/>
                <a:ea typeface="Roboto Condensed"/>
                <a:cs typeface="Roboto Condensed"/>
                <a:sym typeface="Roboto Condensed"/>
              </a:rPr>
              <a:t>Contexto escolar</a:t>
            </a:r>
            <a:endParaRPr sz="1867" kern="0" dirty="0">
              <a:solidFill>
                <a:srgbClr val="D26F00"/>
              </a:solidFill>
              <a:latin typeface="Roboto Condensed"/>
              <a:ea typeface="Roboto Condensed"/>
              <a:cs typeface="Roboto Condensed"/>
              <a:sym typeface="Roboto Condensed"/>
            </a:endParaRPr>
          </a:p>
        </p:txBody>
      </p:sp>
      <p:grpSp>
        <p:nvGrpSpPr>
          <p:cNvPr id="19" name="Google Shape;239;p16">
            <a:extLst>
              <a:ext uri="{FF2B5EF4-FFF2-40B4-BE49-F238E27FC236}">
                <a16:creationId xmlns:a16="http://schemas.microsoft.com/office/drawing/2014/main" id="{EA4629D6-089C-4C7E-BC1D-BB3C0E5B18D6}"/>
              </a:ext>
            </a:extLst>
          </p:cNvPr>
          <p:cNvGrpSpPr/>
          <p:nvPr/>
        </p:nvGrpSpPr>
        <p:grpSpPr>
          <a:xfrm>
            <a:off x="376289" y="787892"/>
            <a:ext cx="492673" cy="492673"/>
            <a:chOff x="2594050" y="1631825"/>
            <a:chExt cx="439625" cy="439625"/>
          </a:xfrm>
        </p:grpSpPr>
        <p:sp>
          <p:nvSpPr>
            <p:cNvPr id="20" name="Google Shape;240;p16">
              <a:extLst>
                <a:ext uri="{FF2B5EF4-FFF2-40B4-BE49-F238E27FC236}">
                  <a16:creationId xmlns:a16="http://schemas.microsoft.com/office/drawing/2014/main" id="{4B94F531-0F2F-40AD-B673-A2F81E952F3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241;p16">
              <a:extLst>
                <a:ext uri="{FF2B5EF4-FFF2-40B4-BE49-F238E27FC236}">
                  <a16:creationId xmlns:a16="http://schemas.microsoft.com/office/drawing/2014/main" id="{23B8E289-9E6B-4E3E-837D-0F2233962C0E}"/>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242;p16">
              <a:extLst>
                <a:ext uri="{FF2B5EF4-FFF2-40B4-BE49-F238E27FC236}">
                  <a16:creationId xmlns:a16="http://schemas.microsoft.com/office/drawing/2014/main" id="{528C3EA8-12C2-4809-B97A-9FC632E79C09}"/>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243;p16">
              <a:extLst>
                <a:ext uri="{FF2B5EF4-FFF2-40B4-BE49-F238E27FC236}">
                  <a16:creationId xmlns:a16="http://schemas.microsoft.com/office/drawing/2014/main" id="{CE448813-7649-4995-BE65-374B9188AA87}"/>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16"/>
          <p:cNvSpPr txBox="1">
            <a:spLocks noGrp="1"/>
          </p:cNvSpPr>
          <p:nvPr>
            <p:ph type="title"/>
          </p:nvPr>
        </p:nvSpPr>
        <p:spPr>
          <a:xfrm>
            <a:off x="1085700" y="523433"/>
            <a:ext cx="7323200" cy="1021600"/>
          </a:xfrm>
          <a:prstGeom prst="rect">
            <a:avLst/>
          </a:prstGeom>
        </p:spPr>
        <p:txBody>
          <a:bodyPr spcFirstLastPara="1" wrap="square" lIns="121900" tIns="121900" rIns="121900" bIns="121900" anchor="ctr" anchorCtr="0">
            <a:noAutofit/>
          </a:bodyPr>
          <a:lstStyle/>
          <a:p>
            <a:r>
              <a:rPr lang="pt-BR" dirty="0"/>
              <a:t>SINTOMAS</a:t>
            </a:r>
            <a:endParaRPr dirty="0"/>
          </a:p>
        </p:txBody>
      </p:sp>
      <p:sp>
        <p:nvSpPr>
          <p:cNvPr id="237" name="Google Shape;237;p16"/>
          <p:cNvSpPr txBox="1">
            <a:spLocks noGrp="1"/>
          </p:cNvSpPr>
          <p:nvPr>
            <p:ph type="body" idx="1"/>
          </p:nvPr>
        </p:nvSpPr>
        <p:spPr>
          <a:xfrm>
            <a:off x="836294" y="1332000"/>
            <a:ext cx="10519411" cy="4194000"/>
          </a:xfrm>
          <a:prstGeom prst="rect">
            <a:avLst/>
          </a:prstGeom>
        </p:spPr>
        <p:txBody>
          <a:bodyPr spcFirstLastPara="1" wrap="square" lIns="121900" tIns="121900" rIns="121900" bIns="121900" anchor="ctr" anchorCtr="0">
            <a:noAutofit/>
          </a:bodyPr>
          <a:lstStyle/>
          <a:p>
            <a:pPr>
              <a:spcBef>
                <a:spcPts val="1333"/>
              </a:spcBef>
            </a:pPr>
            <a:r>
              <a:rPr lang="pt-BR" dirty="0"/>
              <a:t>Os primeiros sinais do TEA podem surgir já nos primeiros 6 meses de vida e como não há diagnóstico através de exames, o diagnóstico clínico começa a ser realizado através das observações realizadas pela família. </a:t>
            </a:r>
          </a:p>
          <a:p>
            <a:pPr>
              <a:spcBef>
                <a:spcPts val="1333"/>
              </a:spcBef>
            </a:pPr>
            <a:r>
              <a:rPr lang="pt-BR" dirty="0"/>
              <a:t>As três áreas mais afetadas pelo TEA são: comunicação, interação social e comportamento. Dentro dessas três áreas é possível identificar vários sintomas</a:t>
            </a:r>
            <a:r>
              <a:rPr lang="pt-BR" sz="2133" dirty="0"/>
              <a:t>. </a:t>
            </a:r>
          </a:p>
        </p:txBody>
      </p:sp>
      <p:sp>
        <p:nvSpPr>
          <p:cNvPr id="238" name="Google Shape;238;p16"/>
          <p:cNvSpPr txBox="1">
            <a:spLocks noGrp="1"/>
          </p:cNvSpPr>
          <p:nvPr>
            <p:ph type="sldNum" idx="12"/>
          </p:nvPr>
        </p:nvSpPr>
        <p:spPr>
          <a:xfrm>
            <a:off x="10157333" y="6182000"/>
            <a:ext cx="1983200" cy="420800"/>
          </a:xfrm>
          <a:prstGeom prst="rect">
            <a:avLst/>
          </a:prstGeom>
        </p:spPr>
        <p:txBody>
          <a:bodyPr spcFirstLastPara="1" wrap="square" lIns="121900" tIns="121900" rIns="121900" bIns="121900" anchor="ctr" anchorCtr="0">
            <a:noAutofit/>
          </a:bodyPr>
          <a:lstStyle/>
          <a:p>
            <a:pPr defTabSz="1219170">
              <a:buClr>
                <a:srgbClr val="000000"/>
              </a:buClr>
            </a:pPr>
            <a:fld id="{00000000-1234-1234-1234-123412341234}" type="slidenum">
              <a:rPr lang="en" kern="0"/>
              <a:pPr defTabSz="1219170">
                <a:buClr>
                  <a:srgbClr val="000000"/>
                </a:buClr>
              </a:pPr>
              <a:t>5</a:t>
            </a:fld>
            <a:endParaRPr kern="0"/>
          </a:p>
        </p:txBody>
      </p:sp>
      <p:grpSp>
        <p:nvGrpSpPr>
          <p:cNvPr id="9" name="Google Shape;524;p36">
            <a:extLst>
              <a:ext uri="{FF2B5EF4-FFF2-40B4-BE49-F238E27FC236}">
                <a16:creationId xmlns:a16="http://schemas.microsoft.com/office/drawing/2014/main" id="{6415408C-1AE2-49AC-B3CB-283F473452C4}"/>
              </a:ext>
            </a:extLst>
          </p:cNvPr>
          <p:cNvGrpSpPr/>
          <p:nvPr/>
        </p:nvGrpSpPr>
        <p:grpSpPr>
          <a:xfrm>
            <a:off x="378069" y="814067"/>
            <a:ext cx="440360" cy="440335"/>
            <a:chOff x="1923675" y="1633650"/>
            <a:chExt cx="436000" cy="435975"/>
          </a:xfrm>
        </p:grpSpPr>
        <p:sp>
          <p:nvSpPr>
            <p:cNvPr id="10" name="Google Shape;525;p36">
              <a:extLst>
                <a:ext uri="{FF2B5EF4-FFF2-40B4-BE49-F238E27FC236}">
                  <a16:creationId xmlns:a16="http://schemas.microsoft.com/office/drawing/2014/main" id="{F2BB7A37-F5B3-47E5-80DC-3A7C75ECCB14}"/>
                </a:ext>
              </a:extLst>
            </p:cNvPr>
            <p:cNvSpPr/>
            <p:nvPr/>
          </p:nvSpPr>
          <p:spPr>
            <a:xfrm>
              <a:off x="2209250" y="1633650"/>
              <a:ext cx="150425" cy="150425"/>
            </a:xfrm>
            <a:custGeom>
              <a:avLst/>
              <a:gdLst/>
              <a:ahLst/>
              <a:cxnLst/>
              <a:rect l="l" t="t" r="r" b="b"/>
              <a:pathLst>
                <a:path w="6017" h="6017" fill="none" extrusionOk="0">
                  <a:moveTo>
                    <a:pt x="5846" y="3605"/>
                  </a:moveTo>
                  <a:lnTo>
                    <a:pt x="2412" y="171"/>
                  </a:ln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846" y="4433"/>
                  </a:lnTo>
                  <a:lnTo>
                    <a:pt x="5919" y="4336"/>
                  </a:lnTo>
                  <a:lnTo>
                    <a:pt x="5967" y="4238"/>
                  </a:lnTo>
                  <a:lnTo>
                    <a:pt x="5992" y="4141"/>
                  </a:lnTo>
                  <a:lnTo>
                    <a:pt x="6016" y="4019"/>
                  </a:lnTo>
                  <a:lnTo>
                    <a:pt x="5992" y="3922"/>
                  </a:lnTo>
                  <a:lnTo>
                    <a:pt x="5967" y="3800"/>
                  </a:lnTo>
                  <a:lnTo>
                    <a:pt x="5919" y="3703"/>
                  </a:lnTo>
                  <a:lnTo>
                    <a:pt x="5846" y="3605"/>
                  </a:lnTo>
                  <a:lnTo>
                    <a:pt x="5846" y="3605"/>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 name="Google Shape;526;p36">
              <a:extLst>
                <a:ext uri="{FF2B5EF4-FFF2-40B4-BE49-F238E27FC236}">
                  <a16:creationId xmlns:a16="http://schemas.microsoft.com/office/drawing/2014/main" id="{A41AAA67-809D-4E18-A21E-74E7198AE7AE}"/>
                </a:ext>
              </a:extLst>
            </p:cNvPr>
            <p:cNvSpPr/>
            <p:nvPr/>
          </p:nvSpPr>
          <p:spPr>
            <a:xfrm>
              <a:off x="2019900" y="1757250"/>
              <a:ext cx="261825" cy="261850"/>
            </a:xfrm>
            <a:custGeom>
              <a:avLst/>
              <a:gdLst/>
              <a:ahLst/>
              <a:cxnLst/>
              <a:rect l="l" t="t" r="r" b="b"/>
              <a:pathLst>
                <a:path w="10473" h="10474" fill="none" extrusionOk="0">
                  <a:moveTo>
                    <a:pt x="10473" y="1"/>
                  </a:moveTo>
                  <a:lnTo>
                    <a:pt x="0" y="10473"/>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 name="Google Shape;527;p36">
              <a:extLst>
                <a:ext uri="{FF2B5EF4-FFF2-40B4-BE49-F238E27FC236}">
                  <a16:creationId xmlns:a16="http://schemas.microsoft.com/office/drawing/2014/main" id="{AEAF51C0-0DD7-491F-9C5D-2A80577E3A9E}"/>
                </a:ext>
              </a:extLst>
            </p:cNvPr>
            <p:cNvSpPr/>
            <p:nvPr/>
          </p:nvSpPr>
          <p:spPr>
            <a:xfrm>
              <a:off x="1923675" y="1681150"/>
              <a:ext cx="388500" cy="388475"/>
            </a:xfrm>
            <a:custGeom>
              <a:avLst/>
              <a:gdLst/>
              <a:ahLst/>
              <a:cxnLst/>
              <a:rect l="l" t="t" r="r" b="b"/>
              <a:pathLst>
                <a:path w="15540" h="15539" fill="none" extrusionOk="0">
                  <a:moveTo>
                    <a:pt x="11277" y="0"/>
                  </a:moveTo>
                  <a:lnTo>
                    <a:pt x="756" y="10546"/>
                  </a:lnTo>
                  <a:lnTo>
                    <a:pt x="756" y="10546"/>
                  </a:lnTo>
                  <a:lnTo>
                    <a:pt x="683" y="10619"/>
                  </a:lnTo>
                  <a:lnTo>
                    <a:pt x="634" y="10692"/>
                  </a:lnTo>
                  <a:lnTo>
                    <a:pt x="610" y="10765"/>
                  </a:lnTo>
                  <a:lnTo>
                    <a:pt x="585" y="10863"/>
                  </a:lnTo>
                  <a:lnTo>
                    <a:pt x="1" y="14881"/>
                  </a:lnTo>
                  <a:lnTo>
                    <a:pt x="1" y="14881"/>
                  </a:lnTo>
                  <a:lnTo>
                    <a:pt x="1" y="15003"/>
                  </a:lnTo>
                  <a:lnTo>
                    <a:pt x="25" y="15149"/>
                  </a:lnTo>
                  <a:lnTo>
                    <a:pt x="98" y="15271"/>
                  </a:lnTo>
                  <a:lnTo>
                    <a:pt x="171" y="15368"/>
                  </a:lnTo>
                  <a:lnTo>
                    <a:pt x="171" y="15368"/>
                  </a:lnTo>
                  <a:lnTo>
                    <a:pt x="269" y="15441"/>
                  </a:lnTo>
                  <a:lnTo>
                    <a:pt x="366" y="15490"/>
                  </a:lnTo>
                  <a:lnTo>
                    <a:pt x="464" y="15514"/>
                  </a:lnTo>
                  <a:lnTo>
                    <a:pt x="585" y="15539"/>
                  </a:lnTo>
                  <a:lnTo>
                    <a:pt x="585" y="15539"/>
                  </a:lnTo>
                  <a:lnTo>
                    <a:pt x="659" y="15539"/>
                  </a:lnTo>
                  <a:lnTo>
                    <a:pt x="4677" y="14954"/>
                  </a:lnTo>
                  <a:lnTo>
                    <a:pt x="4677" y="14954"/>
                  </a:lnTo>
                  <a:lnTo>
                    <a:pt x="4848" y="14905"/>
                  </a:lnTo>
                  <a:lnTo>
                    <a:pt x="4921" y="14857"/>
                  </a:lnTo>
                  <a:lnTo>
                    <a:pt x="4994" y="14784"/>
                  </a:lnTo>
                  <a:lnTo>
                    <a:pt x="15539" y="4262"/>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 name="Google Shape;528;p36">
              <a:extLst>
                <a:ext uri="{FF2B5EF4-FFF2-40B4-BE49-F238E27FC236}">
                  <a16:creationId xmlns:a16="http://schemas.microsoft.com/office/drawing/2014/main" id="{85CEE199-B09F-4FA2-B87F-DBC63357CB9F}"/>
                </a:ext>
              </a:extLst>
            </p:cNvPr>
            <p:cNvSpPr/>
            <p:nvPr/>
          </p:nvSpPr>
          <p:spPr>
            <a:xfrm>
              <a:off x="1974225" y="1711575"/>
              <a:ext cx="261825" cy="261850"/>
            </a:xfrm>
            <a:custGeom>
              <a:avLst/>
              <a:gdLst/>
              <a:ahLst/>
              <a:cxnLst/>
              <a:rect l="l" t="t" r="r" b="b"/>
              <a:pathLst>
                <a:path w="10473" h="10474" fill="none" extrusionOk="0">
                  <a:moveTo>
                    <a:pt x="0" y="10474"/>
                  </a:moveTo>
                  <a:lnTo>
                    <a:pt x="10473"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529;p36">
              <a:extLst>
                <a:ext uri="{FF2B5EF4-FFF2-40B4-BE49-F238E27FC236}">
                  <a16:creationId xmlns:a16="http://schemas.microsoft.com/office/drawing/2014/main" id="{4EC40B0E-AD91-4796-869E-3E0ED424A4EE}"/>
                </a:ext>
              </a:extLst>
            </p:cNvPr>
            <p:cNvSpPr/>
            <p:nvPr/>
          </p:nvSpPr>
          <p:spPr>
            <a:xfrm>
              <a:off x="1934650" y="2014200"/>
              <a:ext cx="44475" cy="44475"/>
            </a:xfrm>
            <a:custGeom>
              <a:avLst/>
              <a:gdLst/>
              <a:ahLst/>
              <a:cxnLst/>
              <a:rect l="l" t="t" r="r" b="b"/>
              <a:pathLst>
                <a:path w="1779" h="1779" fill="none" extrusionOk="0">
                  <a:moveTo>
                    <a:pt x="1778" y="1778"/>
                  </a:moveTo>
                  <a:lnTo>
                    <a:pt x="0"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530;p36">
              <a:extLst>
                <a:ext uri="{FF2B5EF4-FFF2-40B4-BE49-F238E27FC236}">
                  <a16:creationId xmlns:a16="http://schemas.microsoft.com/office/drawing/2014/main" id="{748DF2E1-F882-4157-8839-59B163EB4B77}"/>
                </a:ext>
              </a:extLst>
            </p:cNvPr>
            <p:cNvSpPr/>
            <p:nvPr/>
          </p:nvSpPr>
          <p:spPr>
            <a:xfrm>
              <a:off x="1944375" y="1947225"/>
              <a:ext cx="101725" cy="101700"/>
            </a:xfrm>
            <a:custGeom>
              <a:avLst/>
              <a:gdLst/>
              <a:ahLst/>
              <a:cxnLst/>
              <a:rect l="l" t="t" r="r" b="b"/>
              <a:pathLst>
                <a:path w="4069" h="4068" fill="none" extrusionOk="0">
                  <a:moveTo>
                    <a:pt x="1" y="49"/>
                  </a:moveTo>
                  <a:lnTo>
                    <a:pt x="1" y="49"/>
                  </a:lnTo>
                  <a:lnTo>
                    <a:pt x="25" y="0"/>
                  </a:lnTo>
                  <a:lnTo>
                    <a:pt x="25" y="0"/>
                  </a:lnTo>
                  <a:lnTo>
                    <a:pt x="4068" y="4043"/>
                  </a:lnTo>
                  <a:lnTo>
                    <a:pt x="4068" y="4043"/>
                  </a:lnTo>
                  <a:lnTo>
                    <a:pt x="4068" y="4043"/>
                  </a:lnTo>
                  <a:lnTo>
                    <a:pt x="4020" y="4068"/>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0954225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36"/>
          <p:cNvSpPr txBox="1">
            <a:spLocks noGrp="1"/>
          </p:cNvSpPr>
          <p:nvPr>
            <p:ph type="title"/>
          </p:nvPr>
        </p:nvSpPr>
        <p:spPr>
          <a:xfrm>
            <a:off x="1085700" y="523433"/>
            <a:ext cx="7323200" cy="1021600"/>
          </a:xfrm>
          <a:prstGeom prst="rect">
            <a:avLst/>
          </a:prstGeom>
        </p:spPr>
        <p:txBody>
          <a:bodyPr spcFirstLastPara="1" wrap="square" lIns="121900" tIns="121900" rIns="121900" bIns="121900" anchor="ctr" anchorCtr="0">
            <a:noAutofit/>
          </a:bodyPr>
          <a:lstStyle/>
          <a:p>
            <a:r>
              <a:rPr lang="pt-BR" dirty="0"/>
              <a:t>DIREITOS</a:t>
            </a:r>
            <a:endParaRPr dirty="0"/>
          </a:p>
        </p:txBody>
      </p:sp>
      <p:sp>
        <p:nvSpPr>
          <p:cNvPr id="521" name="Google Shape;521;p36"/>
          <p:cNvSpPr txBox="1">
            <a:spLocks noGrp="1"/>
          </p:cNvSpPr>
          <p:nvPr>
            <p:ph type="body" idx="1"/>
          </p:nvPr>
        </p:nvSpPr>
        <p:spPr>
          <a:xfrm>
            <a:off x="1303115" y="1988000"/>
            <a:ext cx="9585769" cy="4194000"/>
          </a:xfrm>
          <a:prstGeom prst="rect">
            <a:avLst/>
          </a:prstGeom>
        </p:spPr>
        <p:txBody>
          <a:bodyPr spcFirstLastPara="1" wrap="square" lIns="121900" tIns="121900" rIns="121900" bIns="121900" anchor="ctr" anchorCtr="0">
            <a:noAutofit/>
          </a:bodyPr>
          <a:lstStyle/>
          <a:p>
            <a:pPr indent="-457189">
              <a:lnSpc>
                <a:spcPct val="115000"/>
              </a:lnSpc>
              <a:spcBef>
                <a:spcPts val="0"/>
              </a:spcBef>
              <a:buSzPts val="1800"/>
            </a:pPr>
            <a:r>
              <a:rPr lang="pt-BR" dirty="0"/>
              <a:t>Constituição Federal Brasileira de 1988.  </a:t>
            </a:r>
          </a:p>
          <a:p>
            <a:pPr indent="-457189">
              <a:lnSpc>
                <a:spcPct val="115000"/>
              </a:lnSpc>
              <a:spcBef>
                <a:spcPts val="0"/>
              </a:spcBef>
              <a:buSzPts val="1800"/>
            </a:pPr>
            <a:r>
              <a:rPr lang="pt-BR" dirty="0"/>
              <a:t>Lei de Diretrizes e Bases da Educação Nacional nº 9.394/96. Artigo 58. </a:t>
            </a:r>
          </a:p>
          <a:p>
            <a:pPr indent="-457189">
              <a:lnSpc>
                <a:spcPct val="115000"/>
              </a:lnSpc>
              <a:spcBef>
                <a:spcPts val="0"/>
              </a:spcBef>
              <a:buSzPts val="1800"/>
            </a:pPr>
            <a:r>
              <a:rPr lang="pt-BR" dirty="0"/>
              <a:t>Atendimento Educacional Especializado – AEE (SEESP/MEC, 2008). </a:t>
            </a:r>
          </a:p>
          <a:p>
            <a:pPr indent="-457189">
              <a:lnSpc>
                <a:spcPct val="115000"/>
              </a:lnSpc>
              <a:spcBef>
                <a:spcPts val="0"/>
              </a:spcBef>
              <a:buSzPts val="1800"/>
            </a:pPr>
            <a:r>
              <a:rPr lang="pt-BR" dirty="0"/>
              <a:t>Lei nº 12.764/2012: acompanhante especializado no ambiente escolar.</a:t>
            </a:r>
            <a:endParaRPr b="1" dirty="0">
              <a:solidFill>
                <a:srgbClr val="FF9800"/>
              </a:solidFill>
            </a:endParaRPr>
          </a:p>
        </p:txBody>
      </p:sp>
      <p:sp>
        <p:nvSpPr>
          <p:cNvPr id="523" name="Google Shape;523;p36"/>
          <p:cNvSpPr txBox="1">
            <a:spLocks noGrp="1"/>
          </p:cNvSpPr>
          <p:nvPr>
            <p:ph type="sldNum" idx="12"/>
          </p:nvPr>
        </p:nvSpPr>
        <p:spPr>
          <a:xfrm>
            <a:off x="10157333" y="6182000"/>
            <a:ext cx="1983200" cy="420800"/>
          </a:xfrm>
          <a:prstGeom prst="rect">
            <a:avLst/>
          </a:prstGeom>
        </p:spPr>
        <p:txBody>
          <a:bodyPr spcFirstLastPara="1" wrap="square" lIns="121900" tIns="121900" rIns="121900" bIns="121900" anchor="ctr" anchorCtr="0">
            <a:noAutofit/>
          </a:bodyPr>
          <a:lstStyle/>
          <a:p>
            <a:pPr defTabSz="1219170">
              <a:buClr>
                <a:srgbClr val="000000"/>
              </a:buClr>
            </a:pPr>
            <a:fld id="{00000000-1234-1234-1234-123412341234}" type="slidenum">
              <a:rPr lang="en" kern="0"/>
              <a:pPr defTabSz="1219170">
                <a:buClr>
                  <a:srgbClr val="000000"/>
                </a:buClr>
              </a:pPr>
              <a:t>6</a:t>
            </a:fld>
            <a:endParaRPr kern="0"/>
          </a:p>
        </p:txBody>
      </p:sp>
      <p:grpSp>
        <p:nvGrpSpPr>
          <p:cNvPr id="524" name="Google Shape;524;p36"/>
          <p:cNvGrpSpPr/>
          <p:nvPr/>
        </p:nvGrpSpPr>
        <p:grpSpPr>
          <a:xfrm>
            <a:off x="378069" y="814067"/>
            <a:ext cx="440360" cy="440335"/>
            <a:chOff x="1923675" y="1633650"/>
            <a:chExt cx="436000" cy="435975"/>
          </a:xfrm>
        </p:grpSpPr>
        <p:sp>
          <p:nvSpPr>
            <p:cNvPr id="525" name="Google Shape;525;p36"/>
            <p:cNvSpPr/>
            <p:nvPr/>
          </p:nvSpPr>
          <p:spPr>
            <a:xfrm>
              <a:off x="2209250" y="1633650"/>
              <a:ext cx="150425" cy="150425"/>
            </a:xfrm>
            <a:custGeom>
              <a:avLst/>
              <a:gdLst/>
              <a:ahLst/>
              <a:cxnLst/>
              <a:rect l="l" t="t" r="r" b="b"/>
              <a:pathLst>
                <a:path w="6017" h="6017" fill="none" extrusionOk="0">
                  <a:moveTo>
                    <a:pt x="5846" y="3605"/>
                  </a:moveTo>
                  <a:lnTo>
                    <a:pt x="2412" y="171"/>
                  </a:ln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846" y="4433"/>
                  </a:lnTo>
                  <a:lnTo>
                    <a:pt x="5919" y="4336"/>
                  </a:lnTo>
                  <a:lnTo>
                    <a:pt x="5967" y="4238"/>
                  </a:lnTo>
                  <a:lnTo>
                    <a:pt x="5992" y="4141"/>
                  </a:lnTo>
                  <a:lnTo>
                    <a:pt x="6016" y="4019"/>
                  </a:lnTo>
                  <a:lnTo>
                    <a:pt x="5992" y="3922"/>
                  </a:lnTo>
                  <a:lnTo>
                    <a:pt x="5967" y="3800"/>
                  </a:lnTo>
                  <a:lnTo>
                    <a:pt x="5919" y="3703"/>
                  </a:lnTo>
                  <a:lnTo>
                    <a:pt x="5846" y="3605"/>
                  </a:lnTo>
                  <a:lnTo>
                    <a:pt x="5846" y="3605"/>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26" name="Google Shape;526;p36"/>
            <p:cNvSpPr/>
            <p:nvPr/>
          </p:nvSpPr>
          <p:spPr>
            <a:xfrm>
              <a:off x="2019900" y="1757250"/>
              <a:ext cx="261825" cy="261850"/>
            </a:xfrm>
            <a:custGeom>
              <a:avLst/>
              <a:gdLst/>
              <a:ahLst/>
              <a:cxnLst/>
              <a:rect l="l" t="t" r="r" b="b"/>
              <a:pathLst>
                <a:path w="10473" h="10474" fill="none" extrusionOk="0">
                  <a:moveTo>
                    <a:pt x="10473" y="1"/>
                  </a:moveTo>
                  <a:lnTo>
                    <a:pt x="0" y="10473"/>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27" name="Google Shape;527;p36"/>
            <p:cNvSpPr/>
            <p:nvPr/>
          </p:nvSpPr>
          <p:spPr>
            <a:xfrm>
              <a:off x="1923675" y="1681150"/>
              <a:ext cx="388500" cy="388475"/>
            </a:xfrm>
            <a:custGeom>
              <a:avLst/>
              <a:gdLst/>
              <a:ahLst/>
              <a:cxnLst/>
              <a:rect l="l" t="t" r="r" b="b"/>
              <a:pathLst>
                <a:path w="15540" h="15539" fill="none" extrusionOk="0">
                  <a:moveTo>
                    <a:pt x="11277" y="0"/>
                  </a:moveTo>
                  <a:lnTo>
                    <a:pt x="756" y="10546"/>
                  </a:lnTo>
                  <a:lnTo>
                    <a:pt x="756" y="10546"/>
                  </a:lnTo>
                  <a:lnTo>
                    <a:pt x="683" y="10619"/>
                  </a:lnTo>
                  <a:lnTo>
                    <a:pt x="634" y="10692"/>
                  </a:lnTo>
                  <a:lnTo>
                    <a:pt x="610" y="10765"/>
                  </a:lnTo>
                  <a:lnTo>
                    <a:pt x="585" y="10863"/>
                  </a:lnTo>
                  <a:lnTo>
                    <a:pt x="1" y="14881"/>
                  </a:lnTo>
                  <a:lnTo>
                    <a:pt x="1" y="14881"/>
                  </a:lnTo>
                  <a:lnTo>
                    <a:pt x="1" y="15003"/>
                  </a:lnTo>
                  <a:lnTo>
                    <a:pt x="25" y="15149"/>
                  </a:lnTo>
                  <a:lnTo>
                    <a:pt x="98" y="15271"/>
                  </a:lnTo>
                  <a:lnTo>
                    <a:pt x="171" y="15368"/>
                  </a:lnTo>
                  <a:lnTo>
                    <a:pt x="171" y="15368"/>
                  </a:lnTo>
                  <a:lnTo>
                    <a:pt x="269" y="15441"/>
                  </a:lnTo>
                  <a:lnTo>
                    <a:pt x="366" y="15490"/>
                  </a:lnTo>
                  <a:lnTo>
                    <a:pt x="464" y="15514"/>
                  </a:lnTo>
                  <a:lnTo>
                    <a:pt x="585" y="15539"/>
                  </a:lnTo>
                  <a:lnTo>
                    <a:pt x="585" y="15539"/>
                  </a:lnTo>
                  <a:lnTo>
                    <a:pt x="659" y="15539"/>
                  </a:lnTo>
                  <a:lnTo>
                    <a:pt x="4677" y="14954"/>
                  </a:lnTo>
                  <a:lnTo>
                    <a:pt x="4677" y="14954"/>
                  </a:lnTo>
                  <a:lnTo>
                    <a:pt x="4848" y="14905"/>
                  </a:lnTo>
                  <a:lnTo>
                    <a:pt x="4921" y="14857"/>
                  </a:lnTo>
                  <a:lnTo>
                    <a:pt x="4994" y="14784"/>
                  </a:lnTo>
                  <a:lnTo>
                    <a:pt x="15539" y="4262"/>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28" name="Google Shape;528;p36"/>
            <p:cNvSpPr/>
            <p:nvPr/>
          </p:nvSpPr>
          <p:spPr>
            <a:xfrm>
              <a:off x="1974225" y="1711575"/>
              <a:ext cx="261825" cy="261850"/>
            </a:xfrm>
            <a:custGeom>
              <a:avLst/>
              <a:gdLst/>
              <a:ahLst/>
              <a:cxnLst/>
              <a:rect l="l" t="t" r="r" b="b"/>
              <a:pathLst>
                <a:path w="10473" h="10474" fill="none" extrusionOk="0">
                  <a:moveTo>
                    <a:pt x="0" y="10474"/>
                  </a:moveTo>
                  <a:lnTo>
                    <a:pt x="10473"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29" name="Google Shape;529;p36"/>
            <p:cNvSpPr/>
            <p:nvPr/>
          </p:nvSpPr>
          <p:spPr>
            <a:xfrm>
              <a:off x="1934650" y="2014200"/>
              <a:ext cx="44475" cy="44475"/>
            </a:xfrm>
            <a:custGeom>
              <a:avLst/>
              <a:gdLst/>
              <a:ahLst/>
              <a:cxnLst/>
              <a:rect l="l" t="t" r="r" b="b"/>
              <a:pathLst>
                <a:path w="1779" h="1779" fill="none" extrusionOk="0">
                  <a:moveTo>
                    <a:pt x="1778" y="1778"/>
                  </a:moveTo>
                  <a:lnTo>
                    <a:pt x="0"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30" name="Google Shape;530;p36"/>
            <p:cNvSpPr/>
            <p:nvPr/>
          </p:nvSpPr>
          <p:spPr>
            <a:xfrm>
              <a:off x="1944375" y="1947225"/>
              <a:ext cx="101725" cy="101700"/>
            </a:xfrm>
            <a:custGeom>
              <a:avLst/>
              <a:gdLst/>
              <a:ahLst/>
              <a:cxnLst/>
              <a:rect l="l" t="t" r="r" b="b"/>
              <a:pathLst>
                <a:path w="4069" h="4068" fill="none" extrusionOk="0">
                  <a:moveTo>
                    <a:pt x="1" y="49"/>
                  </a:moveTo>
                  <a:lnTo>
                    <a:pt x="1" y="49"/>
                  </a:lnTo>
                  <a:lnTo>
                    <a:pt x="25" y="0"/>
                  </a:lnTo>
                  <a:lnTo>
                    <a:pt x="25" y="0"/>
                  </a:lnTo>
                  <a:lnTo>
                    <a:pt x="4068" y="4043"/>
                  </a:lnTo>
                  <a:lnTo>
                    <a:pt x="4068" y="4043"/>
                  </a:lnTo>
                  <a:lnTo>
                    <a:pt x="4068" y="4043"/>
                  </a:lnTo>
                  <a:lnTo>
                    <a:pt x="4020" y="4068"/>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16"/>
          <p:cNvSpPr txBox="1">
            <a:spLocks noGrp="1"/>
          </p:cNvSpPr>
          <p:nvPr>
            <p:ph type="title"/>
          </p:nvPr>
        </p:nvSpPr>
        <p:spPr>
          <a:xfrm>
            <a:off x="1085700" y="523433"/>
            <a:ext cx="7323200" cy="1021600"/>
          </a:xfrm>
          <a:prstGeom prst="rect">
            <a:avLst/>
          </a:prstGeom>
        </p:spPr>
        <p:txBody>
          <a:bodyPr spcFirstLastPara="1" wrap="square" lIns="121900" tIns="121900" rIns="121900" bIns="121900" anchor="ctr" anchorCtr="0">
            <a:noAutofit/>
          </a:bodyPr>
          <a:lstStyle/>
          <a:p>
            <a:r>
              <a:rPr lang="pt-BR" dirty="0"/>
              <a:t>CONCLUSÃO</a:t>
            </a:r>
            <a:endParaRPr dirty="0"/>
          </a:p>
        </p:txBody>
      </p:sp>
      <p:sp>
        <p:nvSpPr>
          <p:cNvPr id="237" name="Google Shape;237;p16"/>
          <p:cNvSpPr txBox="1">
            <a:spLocks noGrp="1"/>
          </p:cNvSpPr>
          <p:nvPr>
            <p:ph type="body" idx="1"/>
          </p:nvPr>
        </p:nvSpPr>
        <p:spPr>
          <a:xfrm>
            <a:off x="836295" y="1604043"/>
            <a:ext cx="10519411" cy="4194000"/>
          </a:xfrm>
          <a:prstGeom prst="rect">
            <a:avLst/>
          </a:prstGeom>
        </p:spPr>
        <p:txBody>
          <a:bodyPr spcFirstLastPara="1" wrap="square" lIns="121900" tIns="121900" rIns="121900" bIns="121900" anchor="ctr" anchorCtr="0">
            <a:noAutofit/>
          </a:bodyPr>
          <a:lstStyle/>
          <a:p>
            <a:pPr>
              <a:spcBef>
                <a:spcPts val="1333"/>
              </a:spcBef>
            </a:pPr>
            <a:r>
              <a:rPr lang="pt-BR" sz="2667" dirty="0"/>
              <a:t> Compreender os estudos científicos e teóricos para a definição e diagnóstico do TEA;</a:t>
            </a:r>
          </a:p>
          <a:p>
            <a:pPr>
              <a:spcBef>
                <a:spcPts val="1333"/>
              </a:spcBef>
            </a:pPr>
            <a:r>
              <a:rPr lang="pt-BR" sz="2667" dirty="0"/>
              <a:t> Conhecer as características básicas do TEA;</a:t>
            </a:r>
          </a:p>
          <a:p>
            <a:pPr>
              <a:spcBef>
                <a:spcPts val="1333"/>
              </a:spcBef>
            </a:pPr>
            <a:r>
              <a:rPr lang="pt-BR" sz="2667" dirty="0"/>
              <a:t> Trabalhar a inclusão de forma intencional e com objetivos claros.</a:t>
            </a:r>
          </a:p>
        </p:txBody>
      </p:sp>
      <p:sp>
        <p:nvSpPr>
          <p:cNvPr id="238" name="Google Shape;238;p16"/>
          <p:cNvSpPr txBox="1">
            <a:spLocks noGrp="1"/>
          </p:cNvSpPr>
          <p:nvPr>
            <p:ph type="sldNum" idx="12"/>
          </p:nvPr>
        </p:nvSpPr>
        <p:spPr>
          <a:xfrm>
            <a:off x="10157333" y="6182000"/>
            <a:ext cx="1983200" cy="420800"/>
          </a:xfrm>
          <a:prstGeom prst="rect">
            <a:avLst/>
          </a:prstGeom>
        </p:spPr>
        <p:txBody>
          <a:bodyPr spcFirstLastPara="1" wrap="square" lIns="121900" tIns="121900" rIns="121900" bIns="121900" anchor="ctr" anchorCtr="0">
            <a:noAutofit/>
          </a:bodyPr>
          <a:lstStyle/>
          <a:p>
            <a:pPr defTabSz="1219170">
              <a:buClr>
                <a:srgbClr val="000000"/>
              </a:buClr>
            </a:pPr>
            <a:fld id="{00000000-1234-1234-1234-123412341234}" type="slidenum">
              <a:rPr lang="en" kern="0"/>
              <a:pPr defTabSz="1219170">
                <a:buClr>
                  <a:srgbClr val="000000"/>
                </a:buClr>
              </a:pPr>
              <a:t>7</a:t>
            </a:fld>
            <a:endParaRPr kern="0"/>
          </a:p>
        </p:txBody>
      </p:sp>
      <p:grpSp>
        <p:nvGrpSpPr>
          <p:cNvPr id="25" name="Google Shape;271;p18">
            <a:extLst>
              <a:ext uri="{FF2B5EF4-FFF2-40B4-BE49-F238E27FC236}">
                <a16:creationId xmlns:a16="http://schemas.microsoft.com/office/drawing/2014/main" id="{17F9C3C8-F75E-4A6A-A32A-9E61946CD421}"/>
              </a:ext>
            </a:extLst>
          </p:cNvPr>
          <p:cNvGrpSpPr/>
          <p:nvPr/>
        </p:nvGrpSpPr>
        <p:grpSpPr>
          <a:xfrm>
            <a:off x="416622" y="783014"/>
            <a:ext cx="412029" cy="502449"/>
            <a:chOff x="596350" y="929175"/>
            <a:chExt cx="407950" cy="497475"/>
          </a:xfrm>
        </p:grpSpPr>
        <p:sp>
          <p:nvSpPr>
            <p:cNvPr id="26" name="Google Shape;272;p18">
              <a:extLst>
                <a:ext uri="{FF2B5EF4-FFF2-40B4-BE49-F238E27FC236}">
                  <a16:creationId xmlns:a16="http://schemas.microsoft.com/office/drawing/2014/main" id="{BCD8A32B-E600-48C0-B868-460BB5E2EB04}"/>
                </a:ext>
              </a:extLst>
            </p:cNvPr>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273;p18">
              <a:extLst>
                <a:ext uri="{FF2B5EF4-FFF2-40B4-BE49-F238E27FC236}">
                  <a16:creationId xmlns:a16="http://schemas.microsoft.com/office/drawing/2014/main" id="{D0684733-4926-416F-BEF4-3BD3C2A4F513}"/>
                </a:ext>
              </a:extLst>
            </p:cNvPr>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274;p18">
              <a:extLst>
                <a:ext uri="{FF2B5EF4-FFF2-40B4-BE49-F238E27FC236}">
                  <a16:creationId xmlns:a16="http://schemas.microsoft.com/office/drawing/2014/main" id="{EF6F6BE2-AC3E-4B0A-9624-F4E4C2810044}"/>
                </a:ext>
              </a:extLst>
            </p:cNvPr>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275;p18">
              <a:extLst>
                <a:ext uri="{FF2B5EF4-FFF2-40B4-BE49-F238E27FC236}">
                  <a16:creationId xmlns:a16="http://schemas.microsoft.com/office/drawing/2014/main" id="{63714989-58CD-4DB5-A285-A7EE528D69A4}"/>
                </a:ext>
              </a:extLst>
            </p:cNvPr>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276;p18">
              <a:extLst>
                <a:ext uri="{FF2B5EF4-FFF2-40B4-BE49-F238E27FC236}">
                  <a16:creationId xmlns:a16="http://schemas.microsoft.com/office/drawing/2014/main" id="{3CDF838B-7815-428D-9C23-AD3BF5BF6F70}"/>
                </a:ext>
              </a:extLst>
            </p:cNvPr>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277;p18">
              <a:extLst>
                <a:ext uri="{FF2B5EF4-FFF2-40B4-BE49-F238E27FC236}">
                  <a16:creationId xmlns:a16="http://schemas.microsoft.com/office/drawing/2014/main" id="{0750A482-0F5B-4515-9C0D-0576E5DE3224}"/>
                </a:ext>
              </a:extLst>
            </p:cNvPr>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278;p18">
              <a:extLst>
                <a:ext uri="{FF2B5EF4-FFF2-40B4-BE49-F238E27FC236}">
                  <a16:creationId xmlns:a16="http://schemas.microsoft.com/office/drawing/2014/main" id="{2F16DB8D-2FA1-4EF3-9EB0-B81D9BE5F39B}"/>
                </a:ext>
              </a:extLst>
            </p:cNvPr>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893412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34"/>
          <p:cNvSpPr txBox="1">
            <a:spLocks noGrp="1"/>
          </p:cNvSpPr>
          <p:nvPr>
            <p:ph type="sldNum" idx="12"/>
          </p:nvPr>
        </p:nvSpPr>
        <p:spPr>
          <a:xfrm>
            <a:off x="10157333" y="6182000"/>
            <a:ext cx="1983200" cy="420800"/>
          </a:xfrm>
          <a:prstGeom prst="rect">
            <a:avLst/>
          </a:prstGeom>
        </p:spPr>
        <p:txBody>
          <a:bodyPr spcFirstLastPara="1" wrap="square" lIns="121900" tIns="121900" rIns="121900" bIns="121900" anchor="ctr" anchorCtr="0">
            <a:noAutofit/>
          </a:bodyPr>
          <a:lstStyle/>
          <a:p>
            <a:pPr defTabSz="1219170">
              <a:buClr>
                <a:srgbClr val="000000"/>
              </a:buClr>
            </a:pPr>
            <a:fld id="{00000000-1234-1234-1234-123412341234}" type="slidenum">
              <a:rPr lang="en" kern="0"/>
              <a:pPr defTabSz="1219170">
                <a:buClr>
                  <a:srgbClr val="000000"/>
                </a:buClr>
              </a:pPr>
              <a:t>8</a:t>
            </a:fld>
            <a:endParaRPr kern="0"/>
          </a:p>
        </p:txBody>
      </p:sp>
      <p:sp>
        <p:nvSpPr>
          <p:cNvPr id="503" name="Google Shape;503;p34"/>
          <p:cNvSpPr txBox="1">
            <a:spLocks noGrp="1"/>
          </p:cNvSpPr>
          <p:nvPr>
            <p:ph type="ctrTitle" idx="4294967295"/>
          </p:nvPr>
        </p:nvSpPr>
        <p:spPr>
          <a:xfrm>
            <a:off x="1700200" y="3152533"/>
            <a:ext cx="8791600" cy="1546400"/>
          </a:xfrm>
          <a:prstGeom prst="rect">
            <a:avLst/>
          </a:prstGeom>
        </p:spPr>
        <p:txBody>
          <a:bodyPr spcFirstLastPara="1" wrap="square" lIns="121900" tIns="121900" rIns="121900" bIns="121900" anchor="ctr" anchorCtr="0">
            <a:noAutofit/>
          </a:bodyPr>
          <a:lstStyle/>
          <a:p>
            <a:pPr algn="ctr"/>
            <a:r>
              <a:rPr lang="pt-BR" sz="8000" dirty="0">
                <a:solidFill>
                  <a:srgbClr val="FF9800"/>
                </a:solidFill>
              </a:rPr>
              <a:t>OBRIGADO</a:t>
            </a:r>
            <a:r>
              <a:rPr lang="en" sz="8000" dirty="0">
                <a:solidFill>
                  <a:srgbClr val="FF9800"/>
                </a:solidFill>
              </a:rPr>
              <a:t>!</a:t>
            </a:r>
            <a:endParaRPr sz="8000" dirty="0">
              <a:solidFill>
                <a:srgbClr val="FF9800"/>
              </a:solidFill>
            </a:endParaRPr>
          </a:p>
        </p:txBody>
      </p:sp>
      <p:sp>
        <p:nvSpPr>
          <p:cNvPr id="504" name="Google Shape;504;p34"/>
          <p:cNvSpPr txBox="1">
            <a:spLocks noGrp="1"/>
          </p:cNvSpPr>
          <p:nvPr>
            <p:ph type="subTitle" idx="4294967295"/>
          </p:nvPr>
        </p:nvSpPr>
        <p:spPr>
          <a:xfrm>
            <a:off x="1700200" y="4306667"/>
            <a:ext cx="8791600" cy="1789600"/>
          </a:xfrm>
          <a:prstGeom prst="rect">
            <a:avLst/>
          </a:prstGeom>
        </p:spPr>
        <p:txBody>
          <a:bodyPr spcFirstLastPara="1" wrap="square" lIns="121900" tIns="121900" rIns="121900" bIns="121900" anchor="ctr" anchorCtr="0">
            <a:noAutofit/>
          </a:bodyPr>
          <a:lstStyle/>
          <a:p>
            <a:pPr marL="0" indent="0" algn="ctr">
              <a:spcBef>
                <a:spcPts val="0"/>
              </a:spcBef>
              <a:buNone/>
            </a:pPr>
            <a:r>
              <a:rPr lang="pt-BR" sz="2667" b="1" dirty="0"/>
              <a:t>Alguma pergunta</a:t>
            </a:r>
            <a:r>
              <a:rPr lang="en" sz="2667" b="1" dirty="0"/>
              <a:t>?</a:t>
            </a:r>
            <a:endParaRPr sz="2667" b="1" dirty="0"/>
          </a:p>
        </p:txBody>
      </p:sp>
      <p:grpSp>
        <p:nvGrpSpPr>
          <p:cNvPr id="505" name="Google Shape;505;p34"/>
          <p:cNvGrpSpPr/>
          <p:nvPr/>
        </p:nvGrpSpPr>
        <p:grpSpPr>
          <a:xfrm>
            <a:off x="5328280" y="1289090"/>
            <a:ext cx="1596885" cy="1502369"/>
            <a:chOff x="5972700" y="2330200"/>
            <a:chExt cx="411625" cy="387275"/>
          </a:xfrm>
        </p:grpSpPr>
        <p:sp>
          <p:nvSpPr>
            <p:cNvPr id="506" name="Google Shape;506;p34"/>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9050" cap="rnd" cmpd="sng">
              <a:solidFill>
                <a:srgbClr val="3F5378"/>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7" name="Google Shape;507;p34"/>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9050" cap="rnd" cmpd="sng">
              <a:solidFill>
                <a:srgbClr val="3F5378"/>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8" name="Google Shape;269;p18">
            <a:extLst>
              <a:ext uri="{FF2B5EF4-FFF2-40B4-BE49-F238E27FC236}">
                <a16:creationId xmlns:a16="http://schemas.microsoft.com/office/drawing/2014/main" id="{D0056A90-988E-4973-994E-CCBE0AEAF863}"/>
              </a:ext>
            </a:extLst>
          </p:cNvPr>
          <p:cNvSpPr txBox="1">
            <a:spLocks/>
          </p:cNvSpPr>
          <p:nvPr/>
        </p:nvSpPr>
        <p:spPr>
          <a:xfrm>
            <a:off x="263600" y="5201467"/>
            <a:ext cx="2873200" cy="1789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pt-BR" sz="1000" b="1" kern="0" dirty="0">
                <a:latin typeface="Roboto Condensed"/>
              </a:rPr>
              <a:t>Contatos</a:t>
            </a:r>
          </a:p>
          <a:p>
            <a:endParaRPr lang="pt-BR" sz="1000" b="1" kern="0" dirty="0">
              <a:latin typeface="Roboto Condensed"/>
            </a:endParaRPr>
          </a:p>
          <a:p>
            <a:endParaRPr lang="pt-BR" sz="1000" b="1" kern="0" dirty="0">
              <a:latin typeface="Roboto Condensed"/>
            </a:endParaRPr>
          </a:p>
          <a:p>
            <a:pPr indent="-507987">
              <a:buSzPts val="2400"/>
            </a:pPr>
            <a:r>
              <a:rPr lang="pt-BR" sz="1000" kern="0" dirty="0">
                <a:latin typeface="Roboto Condensed"/>
              </a:rPr>
              <a:t>Cristiane Costa: cristianecostabs@gmail.com</a:t>
            </a:r>
          </a:p>
          <a:p>
            <a:pPr indent="-507987">
              <a:buSzPts val="2400"/>
            </a:pPr>
            <a:endParaRPr lang="pt-BR" sz="1000" kern="0" dirty="0">
              <a:latin typeface="Roboto Condensed"/>
            </a:endParaRPr>
          </a:p>
          <a:p>
            <a:pPr indent="-507987">
              <a:buSzPts val="2400"/>
            </a:pPr>
            <a:r>
              <a:rPr lang="pt-BR" sz="1000" kern="0" dirty="0">
                <a:latin typeface="Roboto Condensed"/>
              </a:rPr>
              <a:t>Dandara Teixeira: tdsdandara@gmail.com </a:t>
            </a:r>
          </a:p>
          <a:p>
            <a:pPr indent="-507987">
              <a:buSzPts val="2400"/>
            </a:pPr>
            <a:endParaRPr lang="pt-BR" sz="1000" kern="0" dirty="0">
              <a:latin typeface="Roboto Condensed"/>
            </a:endParaRPr>
          </a:p>
          <a:p>
            <a:pPr indent="-507987">
              <a:buSzPts val="2400"/>
            </a:pPr>
            <a:r>
              <a:rPr lang="pt-BR" sz="1000" kern="0" dirty="0">
                <a:latin typeface="Roboto Condensed"/>
              </a:rPr>
              <a:t>Marcos Gabriel:</a:t>
            </a:r>
          </a:p>
          <a:p>
            <a:pPr indent="-507987">
              <a:buSzPts val="2400"/>
            </a:pPr>
            <a:r>
              <a:rPr lang="pt-BR" sz="1000" kern="0" dirty="0">
                <a:latin typeface="Roboto Condensed"/>
              </a:rPr>
              <a:t>marrcos.gabriel2018@gmail.com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heme/theme1.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382</Words>
  <Application>Microsoft Office PowerPoint</Application>
  <PresentationFormat>Widescreen</PresentationFormat>
  <Paragraphs>48</Paragraphs>
  <Slides>8</Slides>
  <Notes>8</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8</vt:i4>
      </vt:variant>
    </vt:vector>
  </HeadingPairs>
  <TitlesOfParts>
    <vt:vector size="14" baseType="lpstr">
      <vt:lpstr>Arial</vt:lpstr>
      <vt:lpstr>Arvo</vt:lpstr>
      <vt:lpstr>Calibri</vt:lpstr>
      <vt:lpstr>Roboto Condensed</vt:lpstr>
      <vt:lpstr>Roboto Condensed Light</vt:lpstr>
      <vt:lpstr>Salerio template</vt:lpstr>
      <vt:lpstr>AUTISMO E ESCOLA: CONTEXTO HISTÓRICO, SINTOMAS E DIREITOS DA CRIANÇA COM TRANSTORNO DO ESPECTRO AUTISTA</vt:lpstr>
      <vt:lpstr>RESUMO</vt:lpstr>
      <vt:lpstr>OBJETIVOS</vt:lpstr>
      <vt:lpstr>INTRODUÇÃO</vt:lpstr>
      <vt:lpstr>SINTOMAS</vt:lpstr>
      <vt:lpstr>DIREITOS</vt:lpstr>
      <vt:lpstr>CONCLUSÃO</vt:lpstr>
      <vt:lpstr>OBRIGADO!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ADAPTAÇÃO DA BÍBLIA PARA O PÚBLICO INFANTIL: A PEDAGOGIA DA DOUTRINAÇÃO RELIGIOSA</dc:title>
  <dc:creator>Marcos Gabriel</dc:creator>
  <cp:lastModifiedBy>Marcos Gabriel</cp:lastModifiedBy>
  <cp:revision>19</cp:revision>
  <dcterms:created xsi:type="dcterms:W3CDTF">2019-11-01T15:52:13Z</dcterms:created>
  <dcterms:modified xsi:type="dcterms:W3CDTF">2021-03-05T02:31:33Z</dcterms:modified>
</cp:coreProperties>
</file>