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layfair Displ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layfairDispl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italic.fntdata"/><Relationship Id="rId14" Type="http://schemas.openxmlformats.org/officeDocument/2006/relationships/font" Target="fonts/PlayfairDisplay-bold.fntdata"/><Relationship Id="rId17" Type="http://schemas.openxmlformats.org/officeDocument/2006/relationships/font" Target="fonts/Lato-regular.fntdata"/><Relationship Id="rId16" Type="http://schemas.openxmlformats.org/officeDocument/2006/relationships/font" Target="fonts/PlayfairDispl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50fdf0815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50fdf0815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50fdf0815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50fdf0815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c50fdf0815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c50fdf0815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50fdf0815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50fdf0815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c312001258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c312001258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c50fdf081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c50fdf081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2975950" y="1627200"/>
            <a:ext cx="30717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2280"/>
              <a:t>Corpo e Linguagem na </a:t>
            </a:r>
            <a:r>
              <a:rPr lang="pt-BR" sz="2280"/>
              <a:t>Contemporaneidade</a:t>
            </a:r>
            <a:r>
              <a:rPr lang="pt-BR" sz="2280"/>
              <a:t> </a:t>
            </a:r>
            <a:endParaRPr sz="2280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Marina Campos Oliveira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Tiago Cunha Furtado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r>
              <a:rPr lang="pt-BR"/>
              <a:t> 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Investigação</a:t>
            </a:r>
            <a:r>
              <a:rPr lang="pt-BR" sz="2100"/>
              <a:t> do Corpo como Linguagem e da Linguagem como Corpo 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O corpo negado e cultuado da </a:t>
            </a:r>
            <a:r>
              <a:rPr lang="pt-BR" sz="2100"/>
              <a:t>contemporaneidade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Importância da pesquisa contínua sobre o assunto 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Nos baseamos em textos de  Larrossa, Priori e Babel para construção desta reflexão </a:t>
            </a: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Corpo 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Gesto imitado e Corpo Imitado 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Dicotomia de </a:t>
            </a:r>
            <a:r>
              <a:rPr lang="pt-BR" sz="2100"/>
              <a:t>separação</a:t>
            </a:r>
            <a:r>
              <a:rPr lang="pt-BR" sz="2100"/>
              <a:t> do corpo e da mente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Formação</a:t>
            </a:r>
            <a:r>
              <a:rPr lang="pt-BR" sz="2100"/>
              <a:t> do "Sujeito sem corpo" segundo Larrossa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Afeto  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540000" marR="154049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</a:rPr>
              <a:t>"Por isso o culto do corpo do mundo contemporâneo é tão doentio como o horror ao corpo de outros tempos. Nossa obsessão pela fabricação e pela exibição do corpo também produz sujeitos sem corpo e corpos sem sujeito."  LARROSSA, 2004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Separação corpo-linguagem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A negação do corpo mutila humano e a linguagem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Mutilação da linguagem:  língua como uma mera transmissão de informações, </a:t>
            </a:r>
            <a:r>
              <a:rPr lang="pt-BR" sz="2100"/>
              <a:t>lingua</a:t>
            </a:r>
            <a:r>
              <a:rPr lang="pt-BR" sz="2100"/>
              <a:t> sem corpo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Negação pela objetificação do corpo e da língua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pt-BR" sz="2100"/>
              <a:t>Negação da sexualidade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pt-BR" sz="2100"/>
              <a:t>Culto ao belo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pt-BR" sz="2100"/>
              <a:t>Língua</a:t>
            </a:r>
            <a:r>
              <a:rPr lang="pt-BR" sz="2100"/>
              <a:t> sem sotaque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pt-BR" sz="2100"/>
              <a:t>Escrita impessoal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261250"/>
            <a:ext cx="8520600" cy="43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Controle dos corpos e das </a:t>
            </a:r>
            <a:r>
              <a:rPr lang="pt-BR" sz="2100"/>
              <a:t>línguas</a:t>
            </a:r>
            <a:r>
              <a:rPr lang="pt-BR" sz="2100"/>
              <a:t> por instituições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pt-BR" sz="2100"/>
              <a:t>Línguas e corpos mutilados como objetos de dominação</a:t>
            </a: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r>
              <a:rPr lang="pt-BR"/>
              <a:t> 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7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LAROSSA, Jorge, Linguagem e educação depois de Babel. p. 151 a 174 - Belo Horizonte, Autêntica, 2004.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PAVIANI, N. M. S. Neires Corpo, Linguagem e Educação. Revista CECS v. 1 , n.1, p. 2011. Disponível em: http://www.ucs.br/etc/revistas/index.php/docorpo/article/view/1301/926. 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PRIORE, M. L. M. A história do corpo e a Nova História: uma autópsia. Revista USP, [S. l.], n. 23, p. 48-55, 1994. DOI: 10.11606/issn.2316-9036.v0i23p48-55. Disponível em: http://www.revistas.usp.br/revusp/article/view/26974. Acesso em: 21 jan. 2021. 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