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68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2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723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28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00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94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02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93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21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56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876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03CCF-8CC0-4C08-B9F6-DA7790FF7F13}" type="datetimeFigureOut">
              <a:rPr lang="pt-BR" smtClean="0"/>
              <a:t>24/02/2021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5BDE-8AB8-4462-B91B-730AAF3A7C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7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-811" y="2780928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500" b="1" dirty="0" smtClean="0"/>
              <a:t>    A </a:t>
            </a:r>
            <a:r>
              <a:rPr lang="pt-BR" sz="3500" b="1" dirty="0"/>
              <a:t>valorização do consumo da cerveja artesanal no Brasil</a:t>
            </a:r>
            <a:endParaRPr lang="pt-BR" sz="3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522920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Nome: Amanda Letícia Araújo Santos</a:t>
            </a:r>
          </a:p>
          <a:p>
            <a:r>
              <a:rPr lang="pt-BR" dirty="0" err="1" smtClean="0"/>
              <a:t>Profesora</a:t>
            </a:r>
            <a:r>
              <a:rPr lang="pt-BR" dirty="0" smtClean="0"/>
              <a:t>: Ana Cristina </a:t>
            </a:r>
            <a:r>
              <a:rPr lang="pt-BR" dirty="0" err="1" smtClean="0"/>
              <a:t>Fricke</a:t>
            </a:r>
            <a:r>
              <a:rPr lang="pt-BR" dirty="0" smtClean="0"/>
              <a:t> Matte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845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1979548"/>
            <a:ext cx="3240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1. Introdução</a:t>
            </a:r>
            <a:endParaRPr lang="pt-BR" sz="3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27585" y="2708920"/>
            <a:ext cx="741682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/>
              <a:t>A cerveja é uma das bebidas mais populares do mundo e acredita-se que foi uma das primeiras bebidas alcoólicas criadas pelo homem. Pode ser definida como uma bebida fermentada por leveduras, do mosto de cevada malteada e adicionada de lúpulos (BRASIL, 2019). A variação no tipo e na concentração do cereal, bem como a quantidade de álcool e a duração de algumas fases no processo de fabricação são os fatores que permitem a grande variedade dos tipos de cerveja.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84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1979548"/>
            <a:ext cx="3240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2</a:t>
            </a:r>
            <a:r>
              <a:rPr lang="pt-BR" sz="3000" dirty="0" smtClean="0"/>
              <a:t>. Objetivo</a:t>
            </a:r>
            <a:endParaRPr lang="pt-BR" sz="3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27585" y="2708920"/>
            <a:ext cx="741682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/>
              <a:t>O objetivo deste trabalho foi realizar uma revisão de literatura destacando a valorização do mercado cervejeiro de cervejas artesanais e a crescente expansão de novos adeptos a essa bebida.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988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197954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3. Revisão de literatura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27585" y="2708920"/>
            <a:ext cx="338437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Matérias-primas;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Agua;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Malte;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Lúpulo;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Levedura;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Adjuntos;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500" dirty="0" smtClean="0"/>
              <a:t>Mercado Consumidor.</a:t>
            </a:r>
          </a:p>
          <a:p>
            <a:pPr algn="just"/>
            <a:endParaRPr lang="pt-BR" sz="2500" dirty="0"/>
          </a:p>
          <a:p>
            <a:endParaRPr lang="pt-BR" dirty="0"/>
          </a:p>
        </p:txBody>
      </p:sp>
      <p:pic>
        <p:nvPicPr>
          <p:cNvPr id="2050" name="Picture 2" descr="MALTE PILSEN - AGRÁRIA (NACIONAL) - Cerveja da Cas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92152"/>
            <a:ext cx="1073696" cy="107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erveja com lúpulos de Brasília mobiliza operação aérea — Beer Art - Portal  da CERVEJ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92042"/>
            <a:ext cx="1588814" cy="119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 água destilada é segura para beber? - Clube da Químic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301208"/>
            <a:ext cx="2063093" cy="136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Levedo de Cerveja (450mg) 400 Comprimidos - Projeto Vera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782" y="3429000"/>
            <a:ext cx="1738530" cy="17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0" descr="Adjuntos - Cervejeiro Rai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60" name="Picture 12" descr="Adjuntos - Cervejeiro Raiz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80894" y="5301208"/>
            <a:ext cx="1939185" cy="1292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13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197954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4</a:t>
            </a:r>
            <a:r>
              <a:rPr lang="pt-BR" sz="3000" dirty="0" smtClean="0"/>
              <a:t>. Considerações Finais</a:t>
            </a:r>
          </a:p>
        </p:txBody>
      </p:sp>
      <p:sp>
        <p:nvSpPr>
          <p:cNvPr id="2" name="AutoShape 10" descr="Adjuntos - Cervejeiro Rai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00336" y="3068960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/>
              <a:t>Com o aumento das cervejarias artesanais, a variação de tipos de cerveja cresceu e essas cervejas se tornaram mais acessíveis.  Com isso houve um aumento do interesse pelas artesanais, pois os consumidores estão mais informados e exigentes, buscando produtos de melhor qualidade e menos industrializados.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0263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1979548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5. Referências</a:t>
            </a:r>
          </a:p>
        </p:txBody>
      </p:sp>
      <p:sp>
        <p:nvSpPr>
          <p:cNvPr id="2" name="AutoShape 10" descr="Adjuntos - Cervejeiro Rai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00336" y="285293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AMBEV. </a:t>
            </a:r>
            <a:r>
              <a:rPr lang="pt-BR" b="1" dirty="0"/>
              <a:t>Os principais ingredientes da cerveja</a:t>
            </a:r>
            <a:r>
              <a:rPr lang="pt-BR" dirty="0"/>
              <a:t>, 2019. Disponível em: https://www.ambev.com.br/blog/categoria/cerveja/os-principais-ingredientes-da-cerveja/. Acesso em 11 </a:t>
            </a:r>
            <a:r>
              <a:rPr lang="pt-BR" dirty="0" err="1"/>
              <a:t>fev</a:t>
            </a:r>
            <a:r>
              <a:rPr lang="pt-BR" dirty="0"/>
              <a:t>  2021.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BARBOSA. P, J, S. </a:t>
            </a:r>
            <a:r>
              <a:rPr lang="pt-BR" b="1" dirty="0"/>
              <a:t>Cerveja artesanal com uso de frutas</a:t>
            </a:r>
            <a:r>
              <a:rPr lang="pt-BR" dirty="0"/>
              <a:t>. 2019.  Acesso em 20 </a:t>
            </a:r>
            <a:r>
              <a:rPr lang="pt-BR" dirty="0" err="1"/>
              <a:t>Fev</a:t>
            </a:r>
            <a:r>
              <a:rPr lang="pt-BR" dirty="0"/>
              <a:t> 2021.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Borges, P, F, O. </a:t>
            </a:r>
            <a:r>
              <a:rPr lang="pt-BR" b="1" dirty="0"/>
              <a:t>Concentração do mercado de cerveja no brasil e a participação das </a:t>
            </a:r>
            <a:r>
              <a:rPr lang="pt-BR" b="1" dirty="0" err="1"/>
              <a:t>microcervejarias</a:t>
            </a:r>
            <a:r>
              <a:rPr lang="pt-BR" dirty="0"/>
              <a:t>. 2015.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BRASIL. Instrução Normativa No 65, de 10 de dez. de 2019.</a:t>
            </a:r>
            <a:r>
              <a:rPr lang="pt-BR" b="1" dirty="0"/>
              <a:t> Estabelece padrões de identidade e qualidade para produtos de cervejaria</a:t>
            </a:r>
            <a:r>
              <a:rPr lang="pt-BR" dirty="0"/>
              <a:t>, Brasília, DF, dez 2019.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84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pos De Cerveja Png, Transparent Png , Transparent Png Image - PNGi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68022"/>
            <a:ext cx="5292080" cy="272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907704" y="3421977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600" dirty="0" smtClean="0"/>
              <a:t>OBRIGADA!</a:t>
            </a:r>
          </a:p>
        </p:txBody>
      </p:sp>
      <p:sp>
        <p:nvSpPr>
          <p:cNvPr id="2" name="AutoShape 10" descr="Adjuntos - Cervejeiro Rai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103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246</Words>
  <Application>Microsoft Office PowerPoint</Application>
  <PresentationFormat>Apresentação na tela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11</cp:revision>
  <dcterms:created xsi:type="dcterms:W3CDTF">2021-02-24T12:24:52Z</dcterms:created>
  <dcterms:modified xsi:type="dcterms:W3CDTF">2021-02-24T12:54:10Z</dcterms:modified>
</cp:coreProperties>
</file>