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0167-27EE-4973-B745-8E7C2EBC7F90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856B-5514-4FB4-B160-2BF73917DA2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856B-5514-4FB4-B160-2BF73917DA2B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F22B-B136-43D5-B573-2F65352829F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6D19-8194-4FDD-9DBF-7593B8CCEE8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colaperaltarecife.com.br/habitos-de-estudo-e-como-desenvolver-nas-criancas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4.bp.blogspot.com/_yQw5k90yNVE/Sx4i6gZNHII/AAAAAAAAAKc/YoZe4-csgAk/s1600-h/avalia%C3%A7%C3%A3o+mediadora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539552" y="3140969"/>
            <a:ext cx="8064500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800" b="1" dirty="0" smtClean="0"/>
              <a:t>O DISCURSO DAS REPRESENTAÇÕES SOCIAIS DOS PROFESSORES SOBRE A AVALIAÇÃO DA APRENDIZAGEM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5004048" y="5013176"/>
            <a:ext cx="345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latin typeface="Georgia" pitchFamily="18" charset="0"/>
              </a:rPr>
              <a:t>Doutoranda </a:t>
            </a:r>
            <a:r>
              <a:rPr lang="pt-BR" altLang="pt-BR" sz="1400" dirty="0" err="1" smtClean="0">
                <a:latin typeface="Georgia" pitchFamily="18" charset="0"/>
              </a:rPr>
              <a:t>Veronica</a:t>
            </a:r>
            <a:r>
              <a:rPr lang="pt-BR" altLang="pt-BR" sz="1400" dirty="0" smtClean="0">
                <a:latin typeface="Georgia" pitchFamily="18" charset="0"/>
              </a:rPr>
              <a:t> Cunha Barcellos</a:t>
            </a:r>
            <a:endParaRPr lang="pt-BR" altLang="pt-BR" sz="1400" dirty="0">
              <a:latin typeface="Georgia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1400" dirty="0" err="1" smtClean="0">
                <a:latin typeface="Georgia" pitchFamily="18" charset="0"/>
              </a:rPr>
              <a:t>Drª</a:t>
            </a:r>
            <a:r>
              <a:rPr lang="pt-BR" altLang="pt-BR" sz="1400" dirty="0" smtClean="0">
                <a:latin typeface="Georgia" pitchFamily="18" charset="0"/>
              </a:rPr>
              <a:t> </a:t>
            </a:r>
            <a:r>
              <a:rPr lang="pt-BR" altLang="pt-BR" sz="1400" dirty="0" smtClean="0">
                <a:latin typeface="Georgia" pitchFamily="18" charset="0"/>
              </a:rPr>
              <a:t>Daniele Simões Borges</a:t>
            </a:r>
            <a:endParaRPr lang="pt-BR" altLang="pt-BR" sz="1800" dirty="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3491880" y="5949280"/>
            <a:ext cx="2519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Georgia" pitchFamily="18" charset="0"/>
              </a:rPr>
              <a:t>Março 2021</a:t>
            </a:r>
            <a:endParaRPr lang="pt-BR" altLang="pt-BR" sz="1600" b="1" dirty="0">
              <a:latin typeface="Georgia" pitchFamily="18" charset="0"/>
            </a:endParaRPr>
          </a:p>
        </p:txBody>
      </p:sp>
      <p:pic>
        <p:nvPicPr>
          <p:cNvPr id="11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6336704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755576" y="888975"/>
            <a:ext cx="7848872" cy="3077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latin typeface="Arial" panose="020B0604020202020204" pitchFamily="34" charset="0"/>
              </a:rPr>
              <a:t>Representações Sociais e Avaliação como </a:t>
            </a:r>
            <a:r>
              <a:rPr lang="pt-BR" altLang="pt-BR" sz="1400" dirty="0">
                <a:latin typeface="Arial" panose="020B0604020202020204" pitchFamily="34" charset="0"/>
              </a:rPr>
              <a:t>horizonte epistemológico </a:t>
            </a:r>
            <a:r>
              <a:rPr lang="pt-BR" altLang="pt-BR" sz="1400" dirty="0" smtClean="0">
                <a:latin typeface="Arial" panose="020B0604020202020204" pitchFamily="34" charset="0"/>
              </a:rPr>
              <a:t>do </a:t>
            </a:r>
            <a:r>
              <a:rPr lang="pt-BR" altLang="pt-BR" sz="1400" dirty="0">
                <a:latin typeface="Arial" panose="020B0604020202020204" pitchFamily="34" charset="0"/>
              </a:rPr>
              <a:t>estudo.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59632" y="2050802"/>
            <a:ext cx="1817688" cy="946150"/>
          </a:xfrm>
          <a:prstGeom prst="rect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Avaliação 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19884" y="3291830"/>
            <a:ext cx="1860228" cy="857250"/>
          </a:xfrm>
          <a:prstGeom prst="rect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Representação Social (MOSCOVICI, 2010)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ta circular 8"/>
          <p:cNvSpPr/>
          <p:nvPr/>
        </p:nvSpPr>
        <p:spPr>
          <a:xfrm rot="1326002">
            <a:off x="3009712" y="2287572"/>
            <a:ext cx="1569973" cy="12521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1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circular 9"/>
          <p:cNvSpPr/>
          <p:nvPr/>
        </p:nvSpPr>
        <p:spPr>
          <a:xfrm rot="1493339">
            <a:off x="5381391" y="2861318"/>
            <a:ext cx="1445256" cy="1258081"/>
          </a:xfrm>
          <a:prstGeom prst="circular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64408" y="4708301"/>
            <a:ext cx="2215704" cy="1384995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Compreender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e identificar como ela atua na motivação dos professores ao fazer uma escolha para avaliar o estudante. Ao olhar a avaliação pelo viés das RS permitirá compreender as práticas avaliativas escolares</a:t>
            </a:r>
          </a:p>
        </p:txBody>
      </p:sp>
      <p:cxnSp>
        <p:nvCxnSpPr>
          <p:cNvPr id="19" name="Conector angulado 18"/>
          <p:cNvCxnSpPr/>
          <p:nvPr/>
        </p:nvCxnSpPr>
        <p:spPr>
          <a:xfrm rot="5400000">
            <a:off x="4210196" y="4291332"/>
            <a:ext cx="507584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Conceitos Nucleares e epistemológicos do estudo... </a:t>
            </a:r>
            <a:endParaRPr lang="pt-BR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00775" y="3723878"/>
            <a:ext cx="1571625" cy="857250"/>
          </a:xfrm>
          <a:prstGeom prst="rect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Discurso do Sujeito Coletivo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(LEFÈVRE e LEFÈVRE, 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2005)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012160" y="5139769"/>
            <a:ext cx="266429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Construção dos discursos que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orientam os entendimentos e ações avaliativas dos professores que atuam na Educação Básica</a:t>
            </a:r>
          </a:p>
        </p:txBody>
      </p:sp>
      <p:cxnSp>
        <p:nvCxnSpPr>
          <p:cNvPr id="24" name="Conector angulado 23"/>
          <p:cNvCxnSpPr/>
          <p:nvPr/>
        </p:nvCxnSpPr>
        <p:spPr>
          <a:xfrm rot="5400000">
            <a:off x="7045883" y="4750755"/>
            <a:ext cx="435574" cy="233283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1187624" y="3484165"/>
            <a:ext cx="1728192" cy="138499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avaliação é um dos elementos centrais da organização dos sistemas educativos e se expressa com diferentes intencionalidades.</a:t>
            </a:r>
          </a:p>
          <a:p>
            <a:pPr algn="ctr"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angulado 38"/>
          <p:cNvCxnSpPr/>
          <p:nvPr/>
        </p:nvCxnSpPr>
        <p:spPr>
          <a:xfrm rot="5400000">
            <a:off x="1899074" y="3132338"/>
            <a:ext cx="360040" cy="2332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79512" y="191209"/>
            <a:ext cx="8757542" cy="6497637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5536" y="385500"/>
            <a:ext cx="698477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Concepções e características da a</a:t>
            </a:r>
            <a:r>
              <a:rPr lang="pt-BR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valiação  </a:t>
            </a:r>
            <a:endParaRPr lang="pt-BR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1006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https://1.bp.blogspot.com/-SY2CdO2VkTQ/WwzAyIoaauI/AAAAAAAASqc/6CphHCIbf6wzm19RCj03RjaUyIwQLmsfwCLcBGAs/s1600/a-avaliao-da-aprendizagem-como-processo-construtivo-do-3-7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4653" t="5538" r="4463" b="10001"/>
          <a:stretch>
            <a:fillRect/>
          </a:stretch>
        </p:blipFill>
        <p:spPr bwMode="auto">
          <a:xfrm>
            <a:off x="539552" y="3356992"/>
            <a:ext cx="2664296" cy="3168352"/>
          </a:xfrm>
          <a:prstGeom prst="rect">
            <a:avLst/>
          </a:prstGeom>
          <a:noFill/>
        </p:spPr>
      </p:pic>
      <p:sp>
        <p:nvSpPr>
          <p:cNvPr id="27" name="Texto explicativo retangular com cantos arredondados 26"/>
          <p:cNvSpPr/>
          <p:nvPr/>
        </p:nvSpPr>
        <p:spPr>
          <a:xfrm>
            <a:off x="3275856" y="4509120"/>
            <a:ext cx="1656184" cy="792088"/>
          </a:xfrm>
          <a:prstGeom prst="wedgeRoundRectCallout">
            <a:avLst>
              <a:gd name="adj1" fmla="val -49500"/>
              <a:gd name="adj2" fmla="val 94008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3203848" y="458112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Georgia" pitchFamily="18" charset="0"/>
              </a:rPr>
              <a:t>Avaliação Classificatória</a:t>
            </a:r>
            <a:endParaRPr lang="pt-BR" sz="1600" b="1" dirty="0">
              <a:latin typeface="Georgia" pitchFamily="18" charset="0"/>
            </a:endParaRPr>
          </a:p>
        </p:txBody>
      </p:sp>
      <p:pic>
        <p:nvPicPr>
          <p:cNvPr id="8" name="Picture 2" descr="http://4.bp.blogspot.com/_yQw5k90yNVE/Sx4i6gZNHII/AAAAAAAAAKc/YoZe4-csgAk/s320/avalia%C3%A7%C3%A3o+mediado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2869185" cy="24482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4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789040"/>
            <a:ext cx="3134954" cy="27300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o explicativo retangular com cantos arredondados 9"/>
          <p:cNvSpPr/>
          <p:nvPr/>
        </p:nvSpPr>
        <p:spPr>
          <a:xfrm rot="21046428">
            <a:off x="3851920" y="2420888"/>
            <a:ext cx="1728192" cy="864096"/>
          </a:xfrm>
          <a:prstGeom prst="wedgeRoundRectCallout">
            <a:avLst>
              <a:gd name="adj1" fmla="val 53514"/>
              <a:gd name="adj2" fmla="val 97102"/>
              <a:gd name="adj3" fmla="val 16667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052148">
            <a:off x="3936634" y="2501432"/>
            <a:ext cx="171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Avaliação Mediadora</a:t>
            </a:r>
            <a:endParaRPr lang="pt-BR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79512" y="260648"/>
            <a:ext cx="8784976" cy="64087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67544" y="3621792"/>
            <a:ext cx="8208912" cy="283154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Estudar a teoria das RS no cenário educacional, abordando o componente pedagógico da avaliação da aprendizagem é uma tentativa de acessar os modelos que fazem com que as pessoas passam a construir suas opiniões e concepções acerca do assunto a ser investigado, pois possibilitará aos profissionais da educação um olhar atento e crítico para alguns componentes do processo pedagógico, como: produção do conhecimento, planejamento, metodologias educacionais e a avaliação da aprendizagem, tem se perpetuado ao longo dos tempos.</a:t>
            </a:r>
          </a:p>
          <a:p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699792" y="3090446"/>
            <a:ext cx="338437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Maneiras de lidar com a Memória!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7544" y="1763524"/>
            <a:ext cx="259228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Saber do Senso Comum</a:t>
            </a:r>
            <a:endParaRPr lang="pt-BR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56176" y="1763524"/>
            <a:ext cx="213532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Produção de Poder</a:t>
            </a:r>
            <a:endParaRPr lang="pt-BR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491880" y="1196752"/>
            <a:ext cx="1944216" cy="1754326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as RS não são neutras, elas possuem uma função na comunidade que estão inseridas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23528" y="385500"/>
            <a:ext cx="78488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teoria das RS, professores e a avaliação da Educação Básica </a:t>
            </a:r>
            <a:endParaRPr lang="pt-BR" sz="22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64807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2808312" cy="3416320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itchFamily="18" charset="0"/>
                <a:cs typeface="Times New Roman" pitchFamily="18" charset="0"/>
              </a:rPr>
              <a:t>a prática avaliativa dos professores é orientada por um conjunto de concepções e instrumentos já estabelecidos pelas experiências anteriores e estes instrumentos são a objetivação das RS da Avaliação como: provas, notas, conceitos, fracasso, sucesso, etc.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6936"/>
            <a:ext cx="2304256" cy="19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C:\Users\alexs\Desktop\dissertação\hqdefault.jpg"/>
          <p:cNvPicPr>
            <a:picLocks noChangeAspect="1" noChangeArrowheads="1"/>
          </p:cNvPicPr>
          <p:nvPr/>
        </p:nvPicPr>
        <p:blipFill>
          <a:blip r:embed="rId3" cstate="print"/>
          <a:srcRect l="1996" t="7985" r="4184" b="4183"/>
          <a:stretch>
            <a:fillRect/>
          </a:stretch>
        </p:blipFill>
        <p:spPr bwMode="auto">
          <a:xfrm>
            <a:off x="6732240" y="4604110"/>
            <a:ext cx="2160240" cy="1921235"/>
          </a:xfrm>
          <a:prstGeom prst="rect">
            <a:avLst/>
          </a:prstGeom>
          <a:noFill/>
        </p:spPr>
      </p:pic>
      <p:cxnSp>
        <p:nvCxnSpPr>
          <p:cNvPr id="7" name="Forma 6"/>
          <p:cNvCxnSpPr>
            <a:stCxn id="3" idx="0"/>
          </p:cNvCxnSpPr>
          <p:nvPr/>
        </p:nvCxnSpPr>
        <p:spPr>
          <a:xfrm rot="5400000" flipH="1" flipV="1">
            <a:off x="3401870" y="-693458"/>
            <a:ext cx="792088" cy="3852428"/>
          </a:xfrm>
          <a:prstGeom prst="bentConnector2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rma 8"/>
          <p:cNvCxnSpPr>
            <a:stCxn id="3" idx="2"/>
          </p:cNvCxnSpPr>
          <p:nvPr/>
        </p:nvCxnSpPr>
        <p:spPr>
          <a:xfrm rot="16200000" flipH="1">
            <a:off x="3741879" y="3174941"/>
            <a:ext cx="544120" cy="4284478"/>
          </a:xfrm>
          <a:prstGeom prst="bentConnector2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C:\Users\alexs\Desktop\dissertação\avaliaotiposefunes2-140114092435-phpapp02-thumbnail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564904"/>
            <a:ext cx="1656184" cy="12961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923928" y="2492896"/>
            <a:ext cx="1800200" cy="923330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 PROVA como representação da avaliação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onector angulado 21"/>
          <p:cNvCxnSpPr/>
          <p:nvPr/>
        </p:nvCxnSpPr>
        <p:spPr>
          <a:xfrm>
            <a:off x="3275856" y="2832904"/>
            <a:ext cx="576064" cy="236056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7956376" y="4005064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7884368" y="2060848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796136" y="2924944"/>
            <a:ext cx="86409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419872" y="3770456"/>
            <a:ext cx="3240360" cy="9541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 memória prevalece sobre a dedução, o passado sobre o presente, a resposta sobre o estímulo e as imagens sobre a realidade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6732240" y="4005064"/>
            <a:ext cx="432048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12968" cy="64087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1"/>
          <p:cNvSpPr txBox="1">
            <a:spLocks noChangeArrowheads="1"/>
          </p:cNvSpPr>
          <p:nvPr/>
        </p:nvSpPr>
        <p:spPr bwMode="auto">
          <a:xfrm>
            <a:off x="467545" y="1196752"/>
            <a:ext cx="8064896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Prova enquanto ferramenta para avaliação/Prova única ferramenta para avaliação na matemática/ Prova e medo andam juntos/ Os pais exigem a realização de provas/ Prova única ferramenta confiável para avaliar.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21"/>
          <p:cNvSpPr txBox="1">
            <a:spLocks noChangeArrowheads="1"/>
          </p:cNvSpPr>
          <p:nvPr/>
        </p:nvSpPr>
        <p:spPr bwMode="auto">
          <a:xfrm>
            <a:off x="467545" y="2420888"/>
            <a:ext cx="8064896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quantitativa/ Avaliar por nota perpetua a punição e a classificação dos alunos/ Avalia-se por repetição, pelo senso comum/ O professor tem medo de avaliar/ Avaliar para julgar/ Avaliação como julgamento de valor/ Avaliação formal é mais justa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21"/>
          <p:cNvSpPr txBox="1">
            <a:spLocks noChangeArrowheads="1"/>
          </p:cNvSpPr>
          <p:nvPr/>
        </p:nvSpPr>
        <p:spPr bwMode="auto">
          <a:xfrm>
            <a:off x="475208" y="3861048"/>
            <a:ext cx="8057232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qualitativa/ Autoavaliação/ Avaliação não é o fim do processo/ Avaliação é um processo diário/ Avaliar o contexto e a realidade das turmas/ Avaliação diagnóstica/ Avaliar para observar e atingir os objetivos/ Avaliação diagnóstica e investigativa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21"/>
          <p:cNvSpPr txBox="1">
            <a:spLocks noChangeArrowheads="1"/>
          </p:cNvSpPr>
          <p:nvPr/>
        </p:nvSpPr>
        <p:spPr bwMode="auto">
          <a:xfrm>
            <a:off x="467544" y="5241974"/>
            <a:ext cx="8064896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vinculada à concepção de educação do professor/ Avaliar para ser justo/ Avaliação formal/ Avaliação informal/ Mudar a forma de avaliar não resolve os problemas da educação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476672"/>
            <a:ext cx="8064896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DSC1-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Da avaliação classificatória à avaliação processual e contínua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16632"/>
            <a:ext cx="8757542" cy="6599509"/>
          </a:xfrm>
          <a:prstGeom prst="rect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21"/>
          <p:cNvSpPr txBox="1">
            <a:spLocks noChangeArrowheads="1"/>
          </p:cNvSpPr>
          <p:nvPr/>
        </p:nvSpPr>
        <p:spPr bwMode="auto">
          <a:xfrm>
            <a:off x="415368" y="1556792"/>
            <a:ext cx="8000551" cy="73866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Russel (2014) a prova é um procedimento sistemático formal usado para coletar informações sobre o desempenho dos alunos ou outras habilidades, e geralmente, seu resultado é representado por números ou conceitos, sendo também vinculada à visão classificatória da avaliação</a:t>
            </a:r>
            <a:endParaRPr lang="pt-BR" alt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21"/>
          <p:cNvSpPr txBox="1">
            <a:spLocks noChangeArrowheads="1"/>
          </p:cNvSpPr>
          <p:nvPr/>
        </p:nvSpPr>
        <p:spPr bwMode="auto">
          <a:xfrm>
            <a:off x="467544" y="2564904"/>
            <a:ext cx="7992888" cy="5847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Para incluir a avaliação no processo de aprendizagem entendemos que é preciso compreender que ela não se restringe aos elementos finais. </a:t>
            </a:r>
            <a:endParaRPr lang="pt-BR" alt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21"/>
          <p:cNvSpPr txBox="1">
            <a:spLocks noChangeArrowheads="1"/>
          </p:cNvSpPr>
          <p:nvPr/>
        </p:nvSpPr>
        <p:spPr bwMode="auto">
          <a:xfrm>
            <a:off x="467545" y="3429000"/>
            <a:ext cx="7992887" cy="73866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Hoffmann (1996) propõe avançar, repensar, modificar a lógica classificatória e excludente, indo de uma avaliação a serviço da classificação, seleção, seriação a uma avaliação a serviço da aprendizagem, da formação, da promoção da cidadania. </a:t>
            </a:r>
            <a:endParaRPr lang="pt-BR" alt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21"/>
          <p:cNvSpPr txBox="1">
            <a:spLocks noChangeArrowheads="1"/>
          </p:cNvSpPr>
          <p:nvPr/>
        </p:nvSpPr>
        <p:spPr bwMode="auto">
          <a:xfrm>
            <a:off x="467546" y="4437112"/>
            <a:ext cx="7992886" cy="83099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avaliação serve de instrumento para o professor repensar sua prática, contribuindo para a mudança da sua ação e de suas concepções, a partir de um olhar interior que se reflete no exterior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21"/>
          <p:cNvSpPr txBox="1">
            <a:spLocks noChangeArrowheads="1"/>
          </p:cNvSpPr>
          <p:nvPr/>
        </p:nvSpPr>
        <p:spPr bwMode="auto">
          <a:xfrm>
            <a:off x="467546" y="5445224"/>
            <a:ext cx="8136902" cy="107721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Docentes começam a contemplar progressivas transformações, advindas dos questionamentos, das necessidades de mudança, dos desafios da escola contemporânea, das políticas educacionais, que demandam uma avaliação com enfoque formativo visando o acompanhamento das aprendizagens e a produção de informações para os estudantes, professores, família e escola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alt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35"/>
          <p:cNvSpPr txBox="1">
            <a:spLocks noChangeArrowheads="1"/>
          </p:cNvSpPr>
          <p:nvPr/>
        </p:nvSpPr>
        <p:spPr bwMode="auto">
          <a:xfrm>
            <a:off x="400076" y="930206"/>
            <a:ext cx="3667868" cy="33855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smtClean="0">
                <a:latin typeface="Arial" panose="020B0604020202020204" pitchFamily="34" charset="0"/>
              </a:rPr>
              <a:t>Algumas considerações do DSC1 </a:t>
            </a: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54439" y="260648"/>
            <a:ext cx="4807687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endParaRPr lang="pt-BR" sz="2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332657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Atando partes e desvendando novos horizontes</a:t>
            </a:r>
            <a:endParaRPr lang="pt-BR" sz="2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sultado de imagem para check l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91" t="59007" r="24389" b="25373"/>
          <a:stretch/>
        </p:blipFill>
        <p:spPr bwMode="auto">
          <a:xfrm>
            <a:off x="323528" y="1519624"/>
            <a:ext cx="115212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583669" y="130360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RS da avaliação dos professores são permeadas por ambiguidades de sentidos, demonstrando tendências ora conservadoras e ora mais progressistas. Parece existir uma mudança, ainda que lenta, de uma visão da avaliação centrada em si mesma para outra que acontece, continuamente, ao longo do processo de ensino e de aprendizagem</a:t>
            </a:r>
          </a:p>
        </p:txBody>
      </p:sp>
      <p:pic>
        <p:nvPicPr>
          <p:cNvPr id="10" name="Picture 2" descr="Resultado de imagem para check l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91" t="59007" r="24389" b="25373"/>
          <a:stretch/>
        </p:blipFill>
        <p:spPr bwMode="auto">
          <a:xfrm>
            <a:off x="395536" y="3369766"/>
            <a:ext cx="115212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619672" y="322575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As representações de avaliação, nos cursos de licenciatura, ainda expressam uma visão fragmentada, destituída de significado, classificatória e seletiva como elementos inerentes à prática avaliativa.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Resultado de imagem para check l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91" t="59007" r="24389" b="25373"/>
          <a:stretch/>
        </p:blipFill>
        <p:spPr bwMode="auto">
          <a:xfrm>
            <a:off x="323528" y="5108991"/>
            <a:ext cx="115212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619672" y="496497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Em relação aos elementos pedagógicos envolvidos foram apontadas questões voltadas para gestão democrática, práticas pedagógicas significativas, avaliação processual, respeito à individualidade do aluno e a reflexão critica da prática dos profissionais da educação.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32657"/>
            <a:ext cx="8568952" cy="61206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457508"/>
            <a:ext cx="5184576" cy="46166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268760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ANDRE, M.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Pesquisa em Educação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: Buscando rigor e qualidade. Porto Alegre. UFRGS. 2000.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ÂNGULO, F. R.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O planejamento da qualificação da escola: o leigo graal da mudança educacional.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In: MURILLO, F.J; REPISO, M. M </a:t>
            </a:r>
            <a:r>
              <a:rPr lang="pt-BR" sz="1600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 qualificação da escola.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Um novo enfoque. Porto Alegre: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Artmed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ANTUNES, C.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Avaliação da aprendizagem escolar: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fascículo 11. Petrópolis: Vozes, 2002.</a:t>
            </a:r>
          </a:p>
          <a:p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ARAÚJO, C. H.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O segredo é avaliar sempre</a:t>
            </a:r>
            <a:r>
              <a:rPr lang="pt-PT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PT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Revista Nova Escola, São Paulo, nº 199, ano XXII, jan./fev. 2007.</a:t>
            </a: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BARLOW, M.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Avaliação escolar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: mitos e realidades. Porto Alegre: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Artmed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BATISTA, H. M. A.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 A prática pedagógica dos professores do ensino médio do CEFET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– PI: desvelando concepções de avaliação da aprendizagem. / Helenildes Maria de Albuquerque Batista. Teresina: 2007</a:t>
            </a: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BEHRENS, M. A.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Formação continuada dos professores e a prática pedagógica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 Curitiba: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Champagnat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1996.</a:t>
            </a:r>
          </a:p>
          <a:p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BITTENCOURT, E. P. L. </a:t>
            </a: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Avaliação discente – por que, como, para que avaliar?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.Vida e Educação: a revista da educação municipal, Ceará, nº 7, ano 3.</a:t>
            </a: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BOGDAN, R. C.; BIKLEN, S. K.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Investigação qualitativa em educação: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uma introdução à teoria e aos métodos. Porto: Porto Editora, 1994.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1026</Words>
  <Application>Microsoft Office PowerPoint</Application>
  <PresentationFormat>Apresentação na tela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Barcellos</dc:creator>
  <cp:lastModifiedBy>Alex Barcellos</cp:lastModifiedBy>
  <cp:revision>1</cp:revision>
  <dcterms:created xsi:type="dcterms:W3CDTF">2021-02-25T19:16:46Z</dcterms:created>
  <dcterms:modified xsi:type="dcterms:W3CDTF">2021-02-25T19:26:15Z</dcterms:modified>
</cp:coreProperties>
</file>